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b53ea185a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ec3b5b666415c"/>
  </p:sldMasterIdLst>
  <p:sldIdLst>
    <p:sldId xmlns:r="http://schemas.openxmlformats.org/officeDocument/2006/relationships" id="256" r:id="Ra98d8ea6d5914e17"/>
    <p:sldId xmlns:r="http://schemas.openxmlformats.org/officeDocument/2006/relationships" id="257" r:id="R6139cc858f254683"/>
    <p:sldId xmlns:r="http://schemas.openxmlformats.org/officeDocument/2006/relationships" id="258" r:id="Rdfe445b4a26e4e70"/>
    <p:sldId xmlns:r="http://schemas.openxmlformats.org/officeDocument/2006/relationships" id="259" r:id="R1e37c90b9f8f409a"/>
    <p:sldId xmlns:r="http://schemas.openxmlformats.org/officeDocument/2006/relationships" id="260" r:id="R4ae921bd0f974493"/>
    <p:sldId xmlns:r="http://schemas.openxmlformats.org/officeDocument/2006/relationships" id="261" r:id="Rf6e54f253333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ec3b5b666415c" /><Relationship Type="http://schemas.openxmlformats.org/officeDocument/2006/relationships/slide" Target="/ppt/slides/slide1.xml" Id="Ra98d8ea6d5914e17" /><Relationship Type="http://schemas.openxmlformats.org/officeDocument/2006/relationships/slide" Target="/ppt/slides/slide2.xml" Id="R6139cc858f254683" /><Relationship Type="http://schemas.openxmlformats.org/officeDocument/2006/relationships/slide" Target="/ppt/slides/slide3.xml" Id="Rdfe445b4a26e4e70" /><Relationship Type="http://schemas.openxmlformats.org/officeDocument/2006/relationships/slide" Target="/ppt/slides/slide4.xml" Id="R1e37c90b9f8f409a" /><Relationship Type="http://schemas.openxmlformats.org/officeDocument/2006/relationships/slide" Target="/ppt/slides/slide5.xml" Id="R4ae921bd0f974493" /><Relationship Type="http://schemas.openxmlformats.org/officeDocument/2006/relationships/slide" Target="/ppt/slides/slide6.xml" Id="Rf6e54f253333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17075e7f8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47ba45e94421" /><Relationship Type="http://schemas.openxmlformats.org/officeDocument/2006/relationships/theme" Target="/ppt/slideMasters/theme/theme1.xml" Id="R0354c4a7f44c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d47ba45e9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81dc5044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c1a90e9c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13ce9dd4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dac42567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34911f82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e1004968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