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0fb67cda6b4d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776f64041540d6"/>
  </p:sldMasterIdLst>
  <p:sldIdLst>
    <p:sldId xmlns:r="http://schemas.openxmlformats.org/officeDocument/2006/relationships" id="256" r:id="R49d8af2ebc8d4c2a"/>
    <p:sldId xmlns:r="http://schemas.openxmlformats.org/officeDocument/2006/relationships" id="257" r:id="Ra928580f0e5f4c3c"/>
    <p:sldId xmlns:r="http://schemas.openxmlformats.org/officeDocument/2006/relationships" id="258" r:id="Rad011df6d8fb4f7a"/>
    <p:sldId xmlns:r="http://schemas.openxmlformats.org/officeDocument/2006/relationships" id="259" r:id="Rb1d3cd0759f446d4"/>
    <p:sldId xmlns:r="http://schemas.openxmlformats.org/officeDocument/2006/relationships" id="260" r:id="Re816e6354a904c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776f64041540d6" /><Relationship Type="http://schemas.openxmlformats.org/officeDocument/2006/relationships/slide" Target="/ppt/slides/slide1.xml" Id="R49d8af2ebc8d4c2a" /><Relationship Type="http://schemas.openxmlformats.org/officeDocument/2006/relationships/slide" Target="/ppt/slides/slide2.xml" Id="Ra928580f0e5f4c3c" /><Relationship Type="http://schemas.openxmlformats.org/officeDocument/2006/relationships/slide" Target="/ppt/slides/slide3.xml" Id="Rad011df6d8fb4f7a" /><Relationship Type="http://schemas.openxmlformats.org/officeDocument/2006/relationships/slide" Target="/ppt/slides/slide4.xml" Id="Rb1d3cd0759f446d4" /><Relationship Type="http://schemas.openxmlformats.org/officeDocument/2006/relationships/slide" Target="/ppt/slides/slide5.xml" Id="Re816e6354a904c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00ac723f0e48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6b1007f9ba4c61" /><Relationship Type="http://schemas.openxmlformats.org/officeDocument/2006/relationships/theme" Target="/ppt/slideMasters/theme/theme1.xml" Id="R3c2b14662ce641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6b1007f9ba4c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87b7a2a6e4c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1b4fbad2546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56e84734d4d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d78cba41740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86f19af8148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TYSVÆR MÅLLAG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MÅLLAG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TYSVÆR MÅLLAG ble etablert [år] og holder til i Skjoldastraumen.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MÅLLAG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MÅLLAG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MÅLLAG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Audhild Drivdal Frøyland, Romsalandsvegen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5567 Skjoldastraumen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a.d.froyland@gmail.com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916 822 464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MÅLLAG</a:t>
            </a:r>
          </a:p>
        </p:txBody>
      </p:sp>
    </p:spTree>
  </p:cSld>
  <p:clrMapOvr>
    <a:masterClrMapping xmlns:a="http://schemas.openxmlformats.org/drawingml/2006/main"/>
  </p:clrMapOvr>
</p:sld>
</file>