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64a6ee187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4ea87cb924360"/>
  </p:sldMasterIdLst>
  <p:sldIdLst>
    <p:sldId xmlns:r="http://schemas.openxmlformats.org/officeDocument/2006/relationships" id="256" r:id="Rb5ff259428304ed7"/>
    <p:sldId xmlns:r="http://schemas.openxmlformats.org/officeDocument/2006/relationships" id="257" r:id="Ra9ab5f68e1b54994"/>
    <p:sldId xmlns:r="http://schemas.openxmlformats.org/officeDocument/2006/relationships" id="258" r:id="Rd262b65fe7c442b1"/>
    <p:sldId xmlns:r="http://schemas.openxmlformats.org/officeDocument/2006/relationships" id="259" r:id="R3f24dbed2de345d2"/>
    <p:sldId xmlns:r="http://schemas.openxmlformats.org/officeDocument/2006/relationships" id="260" r:id="Rbd967cb50db748b1"/>
    <p:sldId xmlns:r="http://schemas.openxmlformats.org/officeDocument/2006/relationships" id="261" r:id="R2c6ec682b8b24e74"/>
    <p:sldId xmlns:r="http://schemas.openxmlformats.org/officeDocument/2006/relationships" id="262" r:id="R6a8f49771aae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4ea87cb924360" /><Relationship Type="http://schemas.openxmlformats.org/officeDocument/2006/relationships/slide" Target="/ppt/slides/slide1.xml" Id="Rb5ff259428304ed7" /><Relationship Type="http://schemas.openxmlformats.org/officeDocument/2006/relationships/slide" Target="/ppt/slides/slide2.xml" Id="Ra9ab5f68e1b54994" /><Relationship Type="http://schemas.openxmlformats.org/officeDocument/2006/relationships/slide" Target="/ppt/slides/slide3.xml" Id="Rd262b65fe7c442b1" /><Relationship Type="http://schemas.openxmlformats.org/officeDocument/2006/relationships/slide" Target="/ppt/slides/slide4.xml" Id="R3f24dbed2de345d2" /><Relationship Type="http://schemas.openxmlformats.org/officeDocument/2006/relationships/slide" Target="/ppt/slides/slide5.xml" Id="Rbd967cb50db748b1" /><Relationship Type="http://schemas.openxmlformats.org/officeDocument/2006/relationships/slide" Target="/ppt/slides/slide6.xml" Id="R2c6ec682b8b24e74" /><Relationship Type="http://schemas.openxmlformats.org/officeDocument/2006/relationships/slide" Target="/ppt/slides/slide7.xml" Id="R6a8f49771aae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53a5d2edc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82f8906254d35" /><Relationship Type="http://schemas.openxmlformats.org/officeDocument/2006/relationships/theme" Target="/ppt/slideMasters/theme/theme1.xml" Id="Rce9f1396dca2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82f890625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f7548593a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155de88c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273ec11b7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8c53a8b4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d6964798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5d49dccff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6d51551e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UNIKE HOTELLER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15 825 165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12 734 678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139 367 746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916 830 572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