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733e54d34944ef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ae3eb0465fe45d7"/>
  </p:sldMasterIdLst>
  <p:sldIdLst>
    <p:sldId xmlns:r="http://schemas.openxmlformats.org/officeDocument/2006/relationships" id="256" r:id="Rb52c8ede57914404"/>
    <p:sldId xmlns:r="http://schemas.openxmlformats.org/officeDocument/2006/relationships" id="257" r:id="Rca5d8cc6ed634e6b"/>
    <p:sldId xmlns:r="http://schemas.openxmlformats.org/officeDocument/2006/relationships" id="258" r:id="R12f747359967426a"/>
    <p:sldId xmlns:r="http://schemas.openxmlformats.org/officeDocument/2006/relationships" id="259" r:id="Ref12efa6be364062"/>
    <p:sldId xmlns:r="http://schemas.openxmlformats.org/officeDocument/2006/relationships" id="260" r:id="R3398548ca2cb48bb"/>
    <p:sldId xmlns:r="http://schemas.openxmlformats.org/officeDocument/2006/relationships" id="261" r:id="Rac058fc955f249a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ae3eb0465fe45d7" /><Relationship Type="http://schemas.openxmlformats.org/officeDocument/2006/relationships/slide" Target="/ppt/slides/slide1.xml" Id="Rb52c8ede57914404" /><Relationship Type="http://schemas.openxmlformats.org/officeDocument/2006/relationships/slide" Target="/ppt/slides/slide2.xml" Id="Rca5d8cc6ed634e6b" /><Relationship Type="http://schemas.openxmlformats.org/officeDocument/2006/relationships/slide" Target="/ppt/slides/slide3.xml" Id="R12f747359967426a" /><Relationship Type="http://schemas.openxmlformats.org/officeDocument/2006/relationships/slide" Target="/ppt/slides/slide4.xml" Id="Ref12efa6be364062" /><Relationship Type="http://schemas.openxmlformats.org/officeDocument/2006/relationships/slide" Target="/ppt/slides/slide5.xml" Id="R3398548ca2cb48bb" /><Relationship Type="http://schemas.openxmlformats.org/officeDocument/2006/relationships/slide" Target="/ppt/slides/slide6.xml" Id="Rac058fc955f249a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05f2fe8ff00406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179b97f5264cc0" /><Relationship Type="http://schemas.openxmlformats.org/officeDocument/2006/relationships/theme" Target="/ppt/slideMasters/theme/theme1.xml" Id="R605a042e735c4b8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d179b97f5264cc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372416c5fa45f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451f5943a54ff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64475dc8334f6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9c322ca87648a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46e21e271e4a5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687a8b11764e5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VANNKANT 7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VANNKANT 7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VANNKANT 7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VANNKANT 7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VANNKANT 7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VANNKANT 7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VANNKANTEN EIENDOM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VANNKANT 7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916 845 049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VANNKANT 7 AS</a:t>
            </a:r>
          </a:p>
        </p:txBody>
      </p:sp>
    </p:spTree>
  </p:cSld>
  <p:clrMapOvr>
    <a:masterClrMapping xmlns:a="http://schemas.openxmlformats.org/drawingml/2006/main"/>
  </p:clrMapOvr>
</p:sld>
</file>