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3540d21764d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d05b9f0c4c4cd5"/>
  </p:sldMasterIdLst>
  <p:sldIdLst>
    <p:sldId xmlns:r="http://schemas.openxmlformats.org/officeDocument/2006/relationships" id="256" r:id="R80d78992e9bc4f8b"/>
    <p:sldId xmlns:r="http://schemas.openxmlformats.org/officeDocument/2006/relationships" id="257" r:id="Ra103c7f956ab41e1"/>
    <p:sldId xmlns:r="http://schemas.openxmlformats.org/officeDocument/2006/relationships" id="258" r:id="Ra5d596b5a1f44626"/>
    <p:sldId xmlns:r="http://schemas.openxmlformats.org/officeDocument/2006/relationships" id="259" r:id="Rd534b5ca28d348f8"/>
    <p:sldId xmlns:r="http://schemas.openxmlformats.org/officeDocument/2006/relationships" id="260" r:id="R37dc2eb88ec549ee"/>
    <p:sldId xmlns:r="http://schemas.openxmlformats.org/officeDocument/2006/relationships" id="261" r:id="R117224de450a4e7b"/>
    <p:sldId xmlns:r="http://schemas.openxmlformats.org/officeDocument/2006/relationships" id="262" r:id="R117df355799141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d05b9f0c4c4cd5" /><Relationship Type="http://schemas.openxmlformats.org/officeDocument/2006/relationships/slide" Target="/ppt/slides/slide1.xml" Id="R80d78992e9bc4f8b" /><Relationship Type="http://schemas.openxmlformats.org/officeDocument/2006/relationships/slide" Target="/ppt/slides/slide2.xml" Id="Ra103c7f956ab41e1" /><Relationship Type="http://schemas.openxmlformats.org/officeDocument/2006/relationships/slide" Target="/ppt/slides/slide3.xml" Id="Ra5d596b5a1f44626" /><Relationship Type="http://schemas.openxmlformats.org/officeDocument/2006/relationships/slide" Target="/ppt/slides/slide4.xml" Id="Rd534b5ca28d348f8" /><Relationship Type="http://schemas.openxmlformats.org/officeDocument/2006/relationships/slide" Target="/ppt/slides/slide5.xml" Id="R37dc2eb88ec549ee" /><Relationship Type="http://schemas.openxmlformats.org/officeDocument/2006/relationships/slide" Target="/ppt/slides/slide6.xml" Id="R117224de450a4e7b" /><Relationship Type="http://schemas.openxmlformats.org/officeDocument/2006/relationships/slide" Target="/ppt/slides/slide7.xml" Id="R117df355799141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025f466ed46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d943b916b4843" /><Relationship Type="http://schemas.openxmlformats.org/officeDocument/2006/relationships/theme" Target="/ppt/slideMasters/theme/theme1.xml" Id="Rafb0078c067e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ed943b916b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ecfb127cd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1e3ad268a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8b4fc28f41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969e753ad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d4bd22a2241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a2f245d6141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a5150ac6240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CK ENTREPRENØR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2 379 210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−761 451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165 643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GRANSETH WEBERG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ANDERSEN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Vebergveien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3074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christoffer.weberg@nordbohus.no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www.nordbohus.no/sande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916 858 124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CK ENTREPRENØR AS</a:t>
            </a:r>
          </a:p>
        </p:txBody>
      </p:sp>
    </p:spTree>
  </p:cSld>
  <p:clrMapOvr>
    <a:masterClrMapping xmlns:a="http://schemas.openxmlformats.org/drawingml/2006/main"/>
  </p:clrMapOvr>
</p:sld>
</file>