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cae3eaf6c2448d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2ca05d8ef974d92"/>
  </p:sldMasterIdLst>
  <p:sldIdLst>
    <p:sldId xmlns:r="http://schemas.openxmlformats.org/officeDocument/2006/relationships" id="256" r:id="R231c890c35d34abd"/>
    <p:sldId xmlns:r="http://schemas.openxmlformats.org/officeDocument/2006/relationships" id="257" r:id="Rf4f3c2e6395b466f"/>
    <p:sldId xmlns:r="http://schemas.openxmlformats.org/officeDocument/2006/relationships" id="258" r:id="R7ee212d85f81459d"/>
    <p:sldId xmlns:r="http://schemas.openxmlformats.org/officeDocument/2006/relationships" id="259" r:id="R877493cf2f654cbf"/>
    <p:sldId xmlns:r="http://schemas.openxmlformats.org/officeDocument/2006/relationships" id="260" r:id="R9b017c8e0af64ac6"/>
    <p:sldId xmlns:r="http://schemas.openxmlformats.org/officeDocument/2006/relationships" id="261" r:id="R7929be5b3ee547e0"/>
    <p:sldId xmlns:r="http://schemas.openxmlformats.org/officeDocument/2006/relationships" id="262" r:id="Rc04efd64b7334fc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ca05d8ef974d92" /><Relationship Type="http://schemas.openxmlformats.org/officeDocument/2006/relationships/slide" Target="/ppt/slides/slide1.xml" Id="R231c890c35d34abd" /><Relationship Type="http://schemas.openxmlformats.org/officeDocument/2006/relationships/slide" Target="/ppt/slides/slide2.xml" Id="Rf4f3c2e6395b466f" /><Relationship Type="http://schemas.openxmlformats.org/officeDocument/2006/relationships/slide" Target="/ppt/slides/slide3.xml" Id="R7ee212d85f81459d" /><Relationship Type="http://schemas.openxmlformats.org/officeDocument/2006/relationships/slide" Target="/ppt/slides/slide4.xml" Id="R877493cf2f654cbf" /><Relationship Type="http://schemas.openxmlformats.org/officeDocument/2006/relationships/slide" Target="/ppt/slides/slide5.xml" Id="R9b017c8e0af64ac6" /><Relationship Type="http://schemas.openxmlformats.org/officeDocument/2006/relationships/slide" Target="/ppt/slides/slide6.xml" Id="R7929be5b3ee547e0" /><Relationship Type="http://schemas.openxmlformats.org/officeDocument/2006/relationships/slide" Target="/ppt/slides/slide7.xml" Id="Rc04efd64b7334fc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7987c7699f426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78b91cc72049eb" /><Relationship Type="http://schemas.openxmlformats.org/officeDocument/2006/relationships/theme" Target="/ppt/slideMasters/theme/theme1.xml" Id="Rdb1f2988c03949d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c78b91cc72049e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91225617224cd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3e3150d69c491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0c3bec75ca452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b0152bec5a463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b7852f121749c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9b8d5c2edb42c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995102b29e49b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ZIMMERMANN ØKONOMI OG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ZIMMERMANN ØKONOMI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ZIMMERMANN ØKONOMI OG REGNSKAP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ZIMMERMANN ØKONOMI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ZIMMERMANN ØKONOMI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ZIMMERMANN ØKONOMI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8 475 378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1 440 335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1 079 357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1 475 860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4 323 630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ZIMMERMANN ØKONOMI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ZIMMERMANN FERDINAND A  –  34,0 %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LINDOV AHMED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ZIMMERMANN ØKONOMI OG REGNSKAP AS  –  33,0 %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ZIMMERMANN ØKONOMI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Stokkamyrveien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916 859 465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ZIMMERMANN ØKONOMI OG REGNSKAP AS</a:t>
            </a:r>
          </a:p>
        </p:txBody>
      </p:sp>
    </p:spTree>
  </p:cSld>
  <p:clrMapOvr>
    <a:masterClrMapping xmlns:a="http://schemas.openxmlformats.org/drawingml/2006/main"/>
  </p:clrMapOvr>
</p:sld>
</file>