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aebb16816143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9d3d99b1034c2d"/>
  </p:sldMasterIdLst>
  <p:sldIdLst>
    <p:sldId xmlns:r="http://schemas.openxmlformats.org/officeDocument/2006/relationships" id="256" r:id="R8ac8e54738e64fb6"/>
    <p:sldId xmlns:r="http://schemas.openxmlformats.org/officeDocument/2006/relationships" id="257" r:id="R3ecdfd455aac4d58"/>
    <p:sldId xmlns:r="http://schemas.openxmlformats.org/officeDocument/2006/relationships" id="258" r:id="Rda97154bb62c4469"/>
    <p:sldId xmlns:r="http://schemas.openxmlformats.org/officeDocument/2006/relationships" id="259" r:id="R549a7353805a4a0a"/>
    <p:sldId xmlns:r="http://schemas.openxmlformats.org/officeDocument/2006/relationships" id="260" r:id="R006bf2281aae4887"/>
    <p:sldId xmlns:r="http://schemas.openxmlformats.org/officeDocument/2006/relationships" id="261" r:id="R63e1016352ef47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9d3d99b1034c2d" /><Relationship Type="http://schemas.openxmlformats.org/officeDocument/2006/relationships/slide" Target="/ppt/slides/slide1.xml" Id="R8ac8e54738e64fb6" /><Relationship Type="http://schemas.openxmlformats.org/officeDocument/2006/relationships/slide" Target="/ppt/slides/slide2.xml" Id="R3ecdfd455aac4d58" /><Relationship Type="http://schemas.openxmlformats.org/officeDocument/2006/relationships/slide" Target="/ppt/slides/slide3.xml" Id="Rda97154bb62c4469" /><Relationship Type="http://schemas.openxmlformats.org/officeDocument/2006/relationships/slide" Target="/ppt/slides/slide4.xml" Id="R549a7353805a4a0a" /><Relationship Type="http://schemas.openxmlformats.org/officeDocument/2006/relationships/slide" Target="/ppt/slides/slide5.xml" Id="R006bf2281aae4887" /><Relationship Type="http://schemas.openxmlformats.org/officeDocument/2006/relationships/slide" Target="/ppt/slides/slide6.xml" Id="R63e1016352ef47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3ffc9151e42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30b954ef24e87" /><Relationship Type="http://schemas.openxmlformats.org/officeDocument/2006/relationships/theme" Target="/ppt/slideMasters/theme/theme1.xml" Id="Rf3a0635d609141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b30b954ef24e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21e1284da44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7d0410c2f45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9928f2ece43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a9071b2af4f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8c05db6a14c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6c297b4f543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GORILLA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GORILLA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GORILLA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GORILLA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GORILLA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GORILLA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ERLING FOSSELIE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GORILLA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916 867 913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GORILLA HOLDING AS</a:t>
            </a:r>
          </a:p>
        </p:txBody>
      </p:sp>
    </p:spTree>
  </p:cSld>
  <p:clrMapOvr>
    <a:masterClrMapping xmlns:a="http://schemas.openxmlformats.org/drawingml/2006/main"/>
  </p:clrMapOvr>
</p:sld>
</file>