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cefe6c041c4c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cbd3dcac7b49f1"/>
  </p:sldMasterIdLst>
  <p:sldIdLst>
    <p:sldId xmlns:r="http://schemas.openxmlformats.org/officeDocument/2006/relationships" id="256" r:id="R798ea9034d1d42ab"/>
    <p:sldId xmlns:r="http://schemas.openxmlformats.org/officeDocument/2006/relationships" id="257" r:id="Re28f679520af44aa"/>
    <p:sldId xmlns:r="http://schemas.openxmlformats.org/officeDocument/2006/relationships" id="258" r:id="R6b5ef4fa5c384a5e"/>
    <p:sldId xmlns:r="http://schemas.openxmlformats.org/officeDocument/2006/relationships" id="259" r:id="Rb5e4263bf08d4048"/>
    <p:sldId xmlns:r="http://schemas.openxmlformats.org/officeDocument/2006/relationships" id="260" r:id="R18cd22c190da44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bd3dcac7b49f1" /><Relationship Type="http://schemas.openxmlformats.org/officeDocument/2006/relationships/slide" Target="/ppt/slides/slide1.xml" Id="R798ea9034d1d42ab" /><Relationship Type="http://schemas.openxmlformats.org/officeDocument/2006/relationships/slide" Target="/ppt/slides/slide2.xml" Id="Re28f679520af44aa" /><Relationship Type="http://schemas.openxmlformats.org/officeDocument/2006/relationships/slide" Target="/ppt/slides/slide3.xml" Id="R6b5ef4fa5c384a5e" /><Relationship Type="http://schemas.openxmlformats.org/officeDocument/2006/relationships/slide" Target="/ppt/slides/slide4.xml" Id="Rb5e4263bf08d4048" /><Relationship Type="http://schemas.openxmlformats.org/officeDocument/2006/relationships/slide" Target="/ppt/slides/slide5.xml" Id="R18cd22c190da44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28b0b3f5243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da6962cd4481b" /><Relationship Type="http://schemas.openxmlformats.org/officeDocument/2006/relationships/theme" Target="/ppt/slideMasters/theme/theme1.xml" Id="R2970d202a27c42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dda6962cd448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ed8badf0d40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67d48362b49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aac449a5741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b5e45dd484f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5dadd0b884d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EQUINOR AKSJER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EQUINOR AKSJER NORGE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916 877 323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