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4ea26f5a3042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d5f20ed8674198"/>
  </p:sldMasterIdLst>
  <p:sldIdLst>
    <p:sldId xmlns:r="http://schemas.openxmlformats.org/officeDocument/2006/relationships" id="256" r:id="R3f3a1c4646ea4f20"/>
    <p:sldId xmlns:r="http://schemas.openxmlformats.org/officeDocument/2006/relationships" id="257" r:id="Rafaebe9859f04205"/>
    <p:sldId xmlns:r="http://schemas.openxmlformats.org/officeDocument/2006/relationships" id="258" r:id="R8142749aba7a4e48"/>
    <p:sldId xmlns:r="http://schemas.openxmlformats.org/officeDocument/2006/relationships" id="259" r:id="R752dfec44e9e4fd1"/>
    <p:sldId xmlns:r="http://schemas.openxmlformats.org/officeDocument/2006/relationships" id="260" r:id="R0eaad1040747400f"/>
    <p:sldId xmlns:r="http://schemas.openxmlformats.org/officeDocument/2006/relationships" id="261" r:id="Rddc88ba5e85648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d5f20ed8674198" /><Relationship Type="http://schemas.openxmlformats.org/officeDocument/2006/relationships/slide" Target="/ppt/slides/slide1.xml" Id="R3f3a1c4646ea4f20" /><Relationship Type="http://schemas.openxmlformats.org/officeDocument/2006/relationships/slide" Target="/ppt/slides/slide2.xml" Id="Rafaebe9859f04205" /><Relationship Type="http://schemas.openxmlformats.org/officeDocument/2006/relationships/slide" Target="/ppt/slides/slide3.xml" Id="R8142749aba7a4e48" /><Relationship Type="http://schemas.openxmlformats.org/officeDocument/2006/relationships/slide" Target="/ppt/slides/slide4.xml" Id="R752dfec44e9e4fd1" /><Relationship Type="http://schemas.openxmlformats.org/officeDocument/2006/relationships/slide" Target="/ppt/slides/slide5.xml" Id="R0eaad1040747400f" /><Relationship Type="http://schemas.openxmlformats.org/officeDocument/2006/relationships/slide" Target="/ppt/slides/slide6.xml" Id="Rddc88ba5e85648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17ef4705246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e4473966c4658" /><Relationship Type="http://schemas.openxmlformats.org/officeDocument/2006/relationships/theme" Target="/ppt/slideMasters/theme/theme1.xml" Id="Rf524f03ba9a041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e4473966c46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861f9b6fa49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9e1f4ef68545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2fd3b0bac42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d32b3964744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9eda351d64b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f0d19043149f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JIMMYS TOLLBODEN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JIMMYS TOLLBODEN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TELEMARK RESTAURANTDRIFT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916 877 331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JIMMYS TOLLBODEN AS</a:t>
            </a:r>
          </a:p>
        </p:txBody>
      </p:sp>
    </p:spTree>
  </p:cSld>
  <p:clrMapOvr>
    <a:masterClrMapping xmlns:a="http://schemas.openxmlformats.org/drawingml/2006/main"/>
  </p:clrMapOvr>
</p:sld>
</file>