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8a26961e5d4a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5ce0bcf87a4435"/>
  </p:sldMasterIdLst>
  <p:sldIdLst>
    <p:sldId xmlns:r="http://schemas.openxmlformats.org/officeDocument/2006/relationships" id="256" r:id="R64be59f7a828456a"/>
    <p:sldId xmlns:r="http://schemas.openxmlformats.org/officeDocument/2006/relationships" id="257" r:id="R97bc76aef724489b"/>
    <p:sldId xmlns:r="http://schemas.openxmlformats.org/officeDocument/2006/relationships" id="258" r:id="R1e15e3bbd8cf4170"/>
    <p:sldId xmlns:r="http://schemas.openxmlformats.org/officeDocument/2006/relationships" id="259" r:id="Re2dd432e59614483"/>
    <p:sldId xmlns:r="http://schemas.openxmlformats.org/officeDocument/2006/relationships" id="260" r:id="Rc9e09234dd8c4c38"/>
    <p:sldId xmlns:r="http://schemas.openxmlformats.org/officeDocument/2006/relationships" id="261" r:id="Rd02c845dc7aa49a8"/>
    <p:sldId xmlns:r="http://schemas.openxmlformats.org/officeDocument/2006/relationships" id="262" r:id="R834389816b564e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5ce0bcf87a4435" /><Relationship Type="http://schemas.openxmlformats.org/officeDocument/2006/relationships/slide" Target="/ppt/slides/slide1.xml" Id="R64be59f7a828456a" /><Relationship Type="http://schemas.openxmlformats.org/officeDocument/2006/relationships/slide" Target="/ppt/slides/slide2.xml" Id="R97bc76aef724489b" /><Relationship Type="http://schemas.openxmlformats.org/officeDocument/2006/relationships/slide" Target="/ppt/slides/slide3.xml" Id="R1e15e3bbd8cf4170" /><Relationship Type="http://schemas.openxmlformats.org/officeDocument/2006/relationships/slide" Target="/ppt/slides/slide4.xml" Id="Re2dd432e59614483" /><Relationship Type="http://schemas.openxmlformats.org/officeDocument/2006/relationships/slide" Target="/ppt/slides/slide5.xml" Id="Rc9e09234dd8c4c38" /><Relationship Type="http://schemas.openxmlformats.org/officeDocument/2006/relationships/slide" Target="/ppt/slides/slide6.xml" Id="Rd02c845dc7aa49a8" /><Relationship Type="http://schemas.openxmlformats.org/officeDocument/2006/relationships/slide" Target="/ppt/slides/slide7.xml" Id="R834389816b564e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e18513e2ba4c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875ec30fd4fc0" /><Relationship Type="http://schemas.openxmlformats.org/officeDocument/2006/relationships/theme" Target="/ppt/slideMasters/theme/theme1.xml" Id="Raa704f1b9c9340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2875ec30fd4f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eb051ef244c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0ac6bfd7544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044ebb7d948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a346967b543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d4f4fb96e40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42b00d99a4d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e4f35d69d49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FOKI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−270 198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3 570 598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62 332 965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73 434 905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STRØM NAKSTAD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Østmarkveien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916 891 601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FOKI AS</a:t>
            </a:r>
          </a:p>
        </p:txBody>
      </p:sp>
    </p:spTree>
  </p:cSld>
  <p:clrMapOvr>
    <a:masterClrMapping xmlns:a="http://schemas.openxmlformats.org/drawingml/2006/main"/>
  </p:clrMapOvr>
</p:sld>
</file>