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0902c06c0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a3ea7a77b244ad"/>
  </p:sldMasterIdLst>
  <p:sldIdLst>
    <p:sldId xmlns:r="http://schemas.openxmlformats.org/officeDocument/2006/relationships" id="256" r:id="R90adc697d5694963"/>
    <p:sldId xmlns:r="http://schemas.openxmlformats.org/officeDocument/2006/relationships" id="257" r:id="R5838552f1e884f1f"/>
    <p:sldId xmlns:r="http://schemas.openxmlformats.org/officeDocument/2006/relationships" id="258" r:id="Ra3dff7b81b0f4486"/>
    <p:sldId xmlns:r="http://schemas.openxmlformats.org/officeDocument/2006/relationships" id="259" r:id="R27bb130cf27940c7"/>
    <p:sldId xmlns:r="http://schemas.openxmlformats.org/officeDocument/2006/relationships" id="260" r:id="Rd62875b13b604154"/>
    <p:sldId xmlns:r="http://schemas.openxmlformats.org/officeDocument/2006/relationships" id="261" r:id="R035d3dc20e604280"/>
    <p:sldId xmlns:r="http://schemas.openxmlformats.org/officeDocument/2006/relationships" id="262" r:id="R5e7e8cb8cfc4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3ea7a77b244ad" /><Relationship Type="http://schemas.openxmlformats.org/officeDocument/2006/relationships/slide" Target="/ppt/slides/slide1.xml" Id="R90adc697d5694963" /><Relationship Type="http://schemas.openxmlformats.org/officeDocument/2006/relationships/slide" Target="/ppt/slides/slide2.xml" Id="R5838552f1e884f1f" /><Relationship Type="http://schemas.openxmlformats.org/officeDocument/2006/relationships/slide" Target="/ppt/slides/slide3.xml" Id="Ra3dff7b81b0f4486" /><Relationship Type="http://schemas.openxmlformats.org/officeDocument/2006/relationships/slide" Target="/ppt/slides/slide4.xml" Id="R27bb130cf27940c7" /><Relationship Type="http://schemas.openxmlformats.org/officeDocument/2006/relationships/slide" Target="/ppt/slides/slide5.xml" Id="Rd62875b13b604154" /><Relationship Type="http://schemas.openxmlformats.org/officeDocument/2006/relationships/slide" Target="/ppt/slides/slide6.xml" Id="R035d3dc20e604280" /><Relationship Type="http://schemas.openxmlformats.org/officeDocument/2006/relationships/slide" Target="/ppt/slides/slide7.xml" Id="R5e7e8cb8cfc4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646d3becc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81a5bdb494691" /><Relationship Type="http://schemas.openxmlformats.org/officeDocument/2006/relationships/theme" Target="/ppt/slideMasters/theme/theme1.xml" Id="Rd8b7ba2f2256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81a5bdb49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09fde4ee8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74c7d106a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4a3e3ce39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ea997e52441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f613e01cb43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5faf4f17f42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4d717c544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 ANLEGG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ANLEGG &amp;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4 923 502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−1 123 884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−1 093 760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2 022 802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KAASTAD ROBERT LEGANGER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916 902 425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ANLEGG &amp; TRANSPORT AS</a:t>
            </a:r>
          </a:p>
        </p:txBody>
      </p:sp>
    </p:spTree>
  </p:cSld>
  <p:clrMapOvr>
    <a:masterClrMapping xmlns:a="http://schemas.openxmlformats.org/drawingml/2006/main"/>
  </p:clrMapOvr>
</p:sld>
</file>