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b53b850eaa46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877b7ea3084354"/>
  </p:sldMasterIdLst>
  <p:sldIdLst>
    <p:sldId xmlns:r="http://schemas.openxmlformats.org/officeDocument/2006/relationships" id="256" r:id="R3da8a3692870488f"/>
    <p:sldId xmlns:r="http://schemas.openxmlformats.org/officeDocument/2006/relationships" id="257" r:id="Rf3ab048cf1b74630"/>
    <p:sldId xmlns:r="http://schemas.openxmlformats.org/officeDocument/2006/relationships" id="258" r:id="Rc3e0e07c441c401e"/>
    <p:sldId xmlns:r="http://schemas.openxmlformats.org/officeDocument/2006/relationships" id="259" r:id="Rf6a963d751094774"/>
    <p:sldId xmlns:r="http://schemas.openxmlformats.org/officeDocument/2006/relationships" id="260" r:id="R3be86598366e4a74"/>
    <p:sldId xmlns:r="http://schemas.openxmlformats.org/officeDocument/2006/relationships" id="261" r:id="Rf64644007d5640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877b7ea3084354" /><Relationship Type="http://schemas.openxmlformats.org/officeDocument/2006/relationships/slide" Target="/ppt/slides/slide1.xml" Id="R3da8a3692870488f" /><Relationship Type="http://schemas.openxmlformats.org/officeDocument/2006/relationships/slide" Target="/ppt/slides/slide2.xml" Id="Rf3ab048cf1b74630" /><Relationship Type="http://schemas.openxmlformats.org/officeDocument/2006/relationships/slide" Target="/ppt/slides/slide3.xml" Id="Rc3e0e07c441c401e" /><Relationship Type="http://schemas.openxmlformats.org/officeDocument/2006/relationships/slide" Target="/ppt/slides/slide4.xml" Id="Rf6a963d751094774" /><Relationship Type="http://schemas.openxmlformats.org/officeDocument/2006/relationships/slide" Target="/ppt/slides/slide5.xml" Id="R3be86598366e4a74" /><Relationship Type="http://schemas.openxmlformats.org/officeDocument/2006/relationships/slide" Target="/ppt/slides/slide6.xml" Id="Rf64644007d5640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953c12b6344e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f3e83281e4d56" /><Relationship Type="http://schemas.openxmlformats.org/officeDocument/2006/relationships/theme" Target="/ppt/slideMasters/theme/theme1.xml" Id="R743a18995ef540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df3e83281e4d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7f6f9483145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ffa144de24d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8869d904341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47d96483d43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b427c80f84f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fd190e26e40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 REGNSKAP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Sognsveien 64A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916 907 648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 REGNSKAP OSLO AS</a:t>
            </a:r>
          </a:p>
        </p:txBody>
      </p:sp>
    </p:spTree>
  </p:cSld>
  <p:clrMapOvr>
    <a:masterClrMapping xmlns:a="http://schemas.openxmlformats.org/drawingml/2006/main"/>
  </p:clrMapOvr>
</p:sld>
</file>