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713fb5eae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de7c56473471c"/>
  </p:sldMasterIdLst>
  <p:sldIdLst>
    <p:sldId xmlns:r="http://schemas.openxmlformats.org/officeDocument/2006/relationships" id="256" r:id="R142b5be4ec124711"/>
    <p:sldId xmlns:r="http://schemas.openxmlformats.org/officeDocument/2006/relationships" id="257" r:id="R806520abb4874ddc"/>
    <p:sldId xmlns:r="http://schemas.openxmlformats.org/officeDocument/2006/relationships" id="258" r:id="R538fb35fb10a48f3"/>
    <p:sldId xmlns:r="http://schemas.openxmlformats.org/officeDocument/2006/relationships" id="259" r:id="R231c4623a8a4428d"/>
    <p:sldId xmlns:r="http://schemas.openxmlformats.org/officeDocument/2006/relationships" id="260" r:id="R9ffed80915144f4c"/>
    <p:sldId xmlns:r="http://schemas.openxmlformats.org/officeDocument/2006/relationships" id="261" r:id="Reed7f007c11e46d3"/>
    <p:sldId xmlns:r="http://schemas.openxmlformats.org/officeDocument/2006/relationships" id="262" r:id="Rf89f9522f888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de7c56473471c" /><Relationship Type="http://schemas.openxmlformats.org/officeDocument/2006/relationships/slide" Target="/ppt/slides/slide1.xml" Id="R142b5be4ec124711" /><Relationship Type="http://schemas.openxmlformats.org/officeDocument/2006/relationships/slide" Target="/ppt/slides/slide2.xml" Id="R806520abb4874ddc" /><Relationship Type="http://schemas.openxmlformats.org/officeDocument/2006/relationships/slide" Target="/ppt/slides/slide3.xml" Id="R538fb35fb10a48f3" /><Relationship Type="http://schemas.openxmlformats.org/officeDocument/2006/relationships/slide" Target="/ppt/slides/slide4.xml" Id="R231c4623a8a4428d" /><Relationship Type="http://schemas.openxmlformats.org/officeDocument/2006/relationships/slide" Target="/ppt/slides/slide5.xml" Id="R9ffed80915144f4c" /><Relationship Type="http://schemas.openxmlformats.org/officeDocument/2006/relationships/slide" Target="/ppt/slides/slide6.xml" Id="Reed7f007c11e46d3" /><Relationship Type="http://schemas.openxmlformats.org/officeDocument/2006/relationships/slide" Target="/ppt/slides/slide7.xml" Id="Rf89f9522f888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463741ad4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ca6d793064f5c" /><Relationship Type="http://schemas.openxmlformats.org/officeDocument/2006/relationships/theme" Target="/ppt/slideMasters/theme/theme1.xml" Id="Rf17bb10e058f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ca6d79306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0a0721fc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89213ed23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cab13ad8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cb6e9dceb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4dce56798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22d1437a1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63747e454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MARTHINSEN PÅL BACHE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916 907 648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