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54056a666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5e765198b4de3"/>
  </p:sldMasterIdLst>
  <p:sldIdLst>
    <p:sldId xmlns:r="http://schemas.openxmlformats.org/officeDocument/2006/relationships" id="256" r:id="R9c23386c768b414e"/>
    <p:sldId xmlns:r="http://schemas.openxmlformats.org/officeDocument/2006/relationships" id="257" r:id="Rb9c9dd3f91854de6"/>
    <p:sldId xmlns:r="http://schemas.openxmlformats.org/officeDocument/2006/relationships" id="258" r:id="Rdaf1fb3dbb774aac"/>
    <p:sldId xmlns:r="http://schemas.openxmlformats.org/officeDocument/2006/relationships" id="259" r:id="R6d89903c2d2a45fe"/>
    <p:sldId xmlns:r="http://schemas.openxmlformats.org/officeDocument/2006/relationships" id="260" r:id="R6d6262e7077144c2"/>
    <p:sldId xmlns:r="http://schemas.openxmlformats.org/officeDocument/2006/relationships" id="261" r:id="R8a8249078dc84a8e"/>
    <p:sldId xmlns:r="http://schemas.openxmlformats.org/officeDocument/2006/relationships" id="262" r:id="R5e77f748859a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5e765198b4de3" /><Relationship Type="http://schemas.openxmlformats.org/officeDocument/2006/relationships/slide" Target="/ppt/slides/slide1.xml" Id="R9c23386c768b414e" /><Relationship Type="http://schemas.openxmlformats.org/officeDocument/2006/relationships/slide" Target="/ppt/slides/slide2.xml" Id="Rb9c9dd3f91854de6" /><Relationship Type="http://schemas.openxmlformats.org/officeDocument/2006/relationships/slide" Target="/ppt/slides/slide3.xml" Id="Rdaf1fb3dbb774aac" /><Relationship Type="http://schemas.openxmlformats.org/officeDocument/2006/relationships/slide" Target="/ppt/slides/slide4.xml" Id="R6d89903c2d2a45fe" /><Relationship Type="http://schemas.openxmlformats.org/officeDocument/2006/relationships/slide" Target="/ppt/slides/slide5.xml" Id="R6d6262e7077144c2" /><Relationship Type="http://schemas.openxmlformats.org/officeDocument/2006/relationships/slide" Target="/ppt/slides/slide6.xml" Id="R8a8249078dc84a8e" /><Relationship Type="http://schemas.openxmlformats.org/officeDocument/2006/relationships/slide" Target="/ppt/slides/slide7.xml" Id="R5e77f748859a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e18c1fddf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e35ed3de42f4" /><Relationship Type="http://schemas.openxmlformats.org/officeDocument/2006/relationships/theme" Target="/ppt/slideMasters/theme/theme1.xml" Id="R6f08fb4fddac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ce35ed3de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0c0b6febf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081388f7d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7895426c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6f03ff4a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513099b2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e3e067c0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0edd5624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42 134 929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3 082 070 407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916 929 641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