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93513a0d3d46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2138e4da5c4893"/>
  </p:sldMasterIdLst>
  <p:sldIdLst>
    <p:sldId xmlns:r="http://schemas.openxmlformats.org/officeDocument/2006/relationships" id="256" r:id="R37366f3997394789"/>
    <p:sldId xmlns:r="http://schemas.openxmlformats.org/officeDocument/2006/relationships" id="257" r:id="R41a5019adea64603"/>
    <p:sldId xmlns:r="http://schemas.openxmlformats.org/officeDocument/2006/relationships" id="258" r:id="R8173b7ae40fe4b41"/>
    <p:sldId xmlns:r="http://schemas.openxmlformats.org/officeDocument/2006/relationships" id="259" r:id="R93481f5e0eae4540"/>
    <p:sldId xmlns:r="http://schemas.openxmlformats.org/officeDocument/2006/relationships" id="260" r:id="R488b70953cbf406a"/>
    <p:sldId xmlns:r="http://schemas.openxmlformats.org/officeDocument/2006/relationships" id="261" r:id="R4d4767face464515"/>
    <p:sldId xmlns:r="http://schemas.openxmlformats.org/officeDocument/2006/relationships" id="262" r:id="R87fe9e554f7f48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2138e4da5c4893" /><Relationship Type="http://schemas.openxmlformats.org/officeDocument/2006/relationships/slide" Target="/ppt/slides/slide1.xml" Id="R37366f3997394789" /><Relationship Type="http://schemas.openxmlformats.org/officeDocument/2006/relationships/slide" Target="/ppt/slides/slide2.xml" Id="R41a5019adea64603" /><Relationship Type="http://schemas.openxmlformats.org/officeDocument/2006/relationships/slide" Target="/ppt/slides/slide3.xml" Id="R8173b7ae40fe4b41" /><Relationship Type="http://schemas.openxmlformats.org/officeDocument/2006/relationships/slide" Target="/ppt/slides/slide4.xml" Id="R93481f5e0eae4540" /><Relationship Type="http://schemas.openxmlformats.org/officeDocument/2006/relationships/slide" Target="/ppt/slides/slide5.xml" Id="R488b70953cbf406a" /><Relationship Type="http://schemas.openxmlformats.org/officeDocument/2006/relationships/slide" Target="/ppt/slides/slide6.xml" Id="R4d4767face464515" /><Relationship Type="http://schemas.openxmlformats.org/officeDocument/2006/relationships/slide" Target="/ppt/slides/slide7.xml" Id="R87fe9e554f7f48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48442ce32b47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403348fa146d3" /><Relationship Type="http://schemas.openxmlformats.org/officeDocument/2006/relationships/theme" Target="/ppt/slideMasters/theme/theme1.xml" Id="Rb0078073c78e42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3403348fa146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c90e44b754f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50c2a936f46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e83646d634c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ffb32c59f48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7c5bb3a7941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d317b485f4e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f5e8f513c4c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KYLLINGSTAD DESIGN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KYLLINGSTAD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KYLLINGSTAD DESIGN AS ble etablert [år] og holder til i Evje.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KYLLINGSTAD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KYLLINGSTAD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KYLLINGSTAD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1 102 932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136 060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597 765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1 173 444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KYLLINGSTAD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KYLLINGSTAD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KYLLINGSTAD DESIGN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park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4735 Evje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916 930 607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KYLLINGSTAD DESIGN AS</a:t>
            </a:r>
          </a:p>
        </p:txBody>
      </p:sp>
    </p:spTree>
  </p:cSld>
  <p:clrMapOvr>
    <a:masterClrMapping xmlns:a="http://schemas.openxmlformats.org/drawingml/2006/main"/>
  </p:clrMapOvr>
</p:sld>
</file>