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ba9e1e92a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13f0cdb385432f"/>
  </p:sldMasterIdLst>
  <p:sldIdLst>
    <p:sldId xmlns:r="http://schemas.openxmlformats.org/officeDocument/2006/relationships" id="256" r:id="Ra0769a81b05e4f46"/>
    <p:sldId xmlns:r="http://schemas.openxmlformats.org/officeDocument/2006/relationships" id="257" r:id="Rd24b4262f8964325"/>
    <p:sldId xmlns:r="http://schemas.openxmlformats.org/officeDocument/2006/relationships" id="258" r:id="R60f779250bc64536"/>
    <p:sldId xmlns:r="http://schemas.openxmlformats.org/officeDocument/2006/relationships" id="259" r:id="R529560f38cee41d3"/>
    <p:sldId xmlns:r="http://schemas.openxmlformats.org/officeDocument/2006/relationships" id="260" r:id="R90fff327c18641ba"/>
    <p:sldId xmlns:r="http://schemas.openxmlformats.org/officeDocument/2006/relationships" id="261" r:id="R6df3f66a1a044a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3f0cdb385432f" /><Relationship Type="http://schemas.openxmlformats.org/officeDocument/2006/relationships/slide" Target="/ppt/slides/slide1.xml" Id="Ra0769a81b05e4f46" /><Relationship Type="http://schemas.openxmlformats.org/officeDocument/2006/relationships/slide" Target="/ppt/slides/slide2.xml" Id="Rd24b4262f8964325" /><Relationship Type="http://schemas.openxmlformats.org/officeDocument/2006/relationships/slide" Target="/ppt/slides/slide3.xml" Id="R60f779250bc64536" /><Relationship Type="http://schemas.openxmlformats.org/officeDocument/2006/relationships/slide" Target="/ppt/slides/slide4.xml" Id="R529560f38cee41d3" /><Relationship Type="http://schemas.openxmlformats.org/officeDocument/2006/relationships/slide" Target="/ppt/slides/slide5.xml" Id="R90fff327c18641ba" /><Relationship Type="http://schemas.openxmlformats.org/officeDocument/2006/relationships/slide" Target="/ppt/slides/slide6.xml" Id="R6df3f66a1a044a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040ea9fb5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7bc6070f54179" /><Relationship Type="http://schemas.openxmlformats.org/officeDocument/2006/relationships/theme" Target="/ppt/slideMasters/theme/theme1.xml" Id="Rc4ebec47b47c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7bc6070f5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cd68d3634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689c71054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d34037976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1962dc256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c4407f5345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d1e257e7e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HARDANGERFJORD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613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916 931 301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