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27de4858804c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2c1e40126c4687"/>
  </p:sldMasterIdLst>
  <p:sldIdLst>
    <p:sldId xmlns:r="http://schemas.openxmlformats.org/officeDocument/2006/relationships" id="256" r:id="R2adcf8f7e4de4619"/>
    <p:sldId xmlns:r="http://schemas.openxmlformats.org/officeDocument/2006/relationships" id="257" r:id="R462106999a0442ef"/>
    <p:sldId xmlns:r="http://schemas.openxmlformats.org/officeDocument/2006/relationships" id="258" r:id="R08c76e5b4e9b4952"/>
    <p:sldId xmlns:r="http://schemas.openxmlformats.org/officeDocument/2006/relationships" id="259" r:id="R37499614dd914591"/>
    <p:sldId xmlns:r="http://schemas.openxmlformats.org/officeDocument/2006/relationships" id="260" r:id="R37db632ffce84370"/>
    <p:sldId xmlns:r="http://schemas.openxmlformats.org/officeDocument/2006/relationships" id="261" r:id="R964fd6956efd4331"/>
    <p:sldId xmlns:r="http://schemas.openxmlformats.org/officeDocument/2006/relationships" id="262" r:id="Rbc84acaf432945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c1e40126c4687" /><Relationship Type="http://schemas.openxmlformats.org/officeDocument/2006/relationships/slide" Target="/ppt/slides/slide1.xml" Id="R2adcf8f7e4de4619" /><Relationship Type="http://schemas.openxmlformats.org/officeDocument/2006/relationships/slide" Target="/ppt/slides/slide2.xml" Id="R462106999a0442ef" /><Relationship Type="http://schemas.openxmlformats.org/officeDocument/2006/relationships/slide" Target="/ppt/slides/slide3.xml" Id="R08c76e5b4e9b4952" /><Relationship Type="http://schemas.openxmlformats.org/officeDocument/2006/relationships/slide" Target="/ppt/slides/slide4.xml" Id="R37499614dd914591" /><Relationship Type="http://schemas.openxmlformats.org/officeDocument/2006/relationships/slide" Target="/ppt/slides/slide5.xml" Id="R37db632ffce84370" /><Relationship Type="http://schemas.openxmlformats.org/officeDocument/2006/relationships/slide" Target="/ppt/slides/slide6.xml" Id="R964fd6956efd4331" /><Relationship Type="http://schemas.openxmlformats.org/officeDocument/2006/relationships/slide" Target="/ppt/slides/slide7.xml" Id="Rbc84acaf432945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dd166011f46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7f89e00b04b09" /><Relationship Type="http://schemas.openxmlformats.org/officeDocument/2006/relationships/theme" Target="/ppt/slideMasters/theme/theme1.xml" Id="R0e4d52d71a4d42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d7f89e00b04b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d2bbce3074d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aacbb228342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4ad69fe8740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f11d3bbe145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be7c1c2d04d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cc19748bd43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c28cc093a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HARDANGERFJORD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 HOTEL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44 405 290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3 925 863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3 009 887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5 128 406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14 202 822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FJORDTIND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916 931 301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