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4a87b791b6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e6d9b6ca648c1"/>
  </p:sldMasterIdLst>
  <p:sldIdLst>
    <p:sldId xmlns:r="http://schemas.openxmlformats.org/officeDocument/2006/relationships" id="256" r:id="R74cc92050c504763"/>
    <p:sldId xmlns:r="http://schemas.openxmlformats.org/officeDocument/2006/relationships" id="257" r:id="Rfd97dd59a09a47ad"/>
    <p:sldId xmlns:r="http://schemas.openxmlformats.org/officeDocument/2006/relationships" id="258" r:id="Rddfa57547ff44c71"/>
    <p:sldId xmlns:r="http://schemas.openxmlformats.org/officeDocument/2006/relationships" id="259" r:id="R9a1c8b2bf2954dad"/>
    <p:sldId xmlns:r="http://schemas.openxmlformats.org/officeDocument/2006/relationships" id="260" r:id="R118d4bc742dd4e44"/>
    <p:sldId xmlns:r="http://schemas.openxmlformats.org/officeDocument/2006/relationships" id="261" r:id="Rae10ef25c7494f0f"/>
    <p:sldId xmlns:r="http://schemas.openxmlformats.org/officeDocument/2006/relationships" id="262" r:id="R7e2d2a004f5747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e6d9b6ca648c1" /><Relationship Type="http://schemas.openxmlformats.org/officeDocument/2006/relationships/slide" Target="/ppt/slides/slide1.xml" Id="R74cc92050c504763" /><Relationship Type="http://schemas.openxmlformats.org/officeDocument/2006/relationships/slide" Target="/ppt/slides/slide2.xml" Id="Rfd97dd59a09a47ad" /><Relationship Type="http://schemas.openxmlformats.org/officeDocument/2006/relationships/slide" Target="/ppt/slides/slide3.xml" Id="Rddfa57547ff44c71" /><Relationship Type="http://schemas.openxmlformats.org/officeDocument/2006/relationships/slide" Target="/ppt/slides/slide4.xml" Id="R9a1c8b2bf2954dad" /><Relationship Type="http://schemas.openxmlformats.org/officeDocument/2006/relationships/slide" Target="/ppt/slides/slide5.xml" Id="R118d4bc742dd4e44" /><Relationship Type="http://schemas.openxmlformats.org/officeDocument/2006/relationships/slide" Target="/ppt/slides/slide6.xml" Id="Rae10ef25c7494f0f" /><Relationship Type="http://schemas.openxmlformats.org/officeDocument/2006/relationships/slide" Target="/ppt/slides/slide7.xml" Id="R7e2d2a004f5747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39bbb6f41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3a0ca8e97404a" /><Relationship Type="http://schemas.openxmlformats.org/officeDocument/2006/relationships/theme" Target="/ppt/slideMasters/theme/theme1.xml" Id="R8b182197e7b5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33a0ca8e97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aaf341a7c4f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a17f4f4a341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7c83afda4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8795a63d4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c8c5d55ad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bd0f9f314d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24b670764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ØDEKJÆRE VANN OG AVLØP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ØDEKJÆRE VANN OG AVLØP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−2 600 910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ABUSDAL ENGEBRETSEN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MAGNE HANSEN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FRØISLAND EID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FORBY SVENDSEN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GLADHEIM ØSTRENG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STORM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Solveig Marie Bjørnstad, Ødekjærveien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ØDEKJÆRE VANN OG AVLØP AS</a:t>
            </a:r>
          </a:p>
        </p:txBody>
      </p:sp>
    </p:spTree>
  </p:cSld>
  <p:clrMapOvr>
    <a:masterClrMapping xmlns:a="http://schemas.openxmlformats.org/drawingml/2006/main"/>
  </p:clrMapOvr>
</p:sld>
</file>