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c91ab0550a45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ccb2dc557647dc"/>
  </p:sldMasterIdLst>
  <p:sldIdLst>
    <p:sldId xmlns:r="http://schemas.openxmlformats.org/officeDocument/2006/relationships" id="256" r:id="Rd0a8f24b68e8425e"/>
    <p:sldId xmlns:r="http://schemas.openxmlformats.org/officeDocument/2006/relationships" id="257" r:id="R9e2129ee92b64d84"/>
    <p:sldId xmlns:r="http://schemas.openxmlformats.org/officeDocument/2006/relationships" id="258" r:id="Rc5e0df7ef8df4423"/>
    <p:sldId xmlns:r="http://schemas.openxmlformats.org/officeDocument/2006/relationships" id="259" r:id="R924e5463b26d4da5"/>
    <p:sldId xmlns:r="http://schemas.openxmlformats.org/officeDocument/2006/relationships" id="260" r:id="R85165536c2df4694"/>
    <p:sldId xmlns:r="http://schemas.openxmlformats.org/officeDocument/2006/relationships" id="261" r:id="R20768094d703470e"/>
    <p:sldId xmlns:r="http://schemas.openxmlformats.org/officeDocument/2006/relationships" id="262" r:id="R1a517a12a8e442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ccb2dc557647dc" /><Relationship Type="http://schemas.openxmlformats.org/officeDocument/2006/relationships/slide" Target="/ppt/slides/slide1.xml" Id="Rd0a8f24b68e8425e" /><Relationship Type="http://schemas.openxmlformats.org/officeDocument/2006/relationships/slide" Target="/ppt/slides/slide2.xml" Id="R9e2129ee92b64d84" /><Relationship Type="http://schemas.openxmlformats.org/officeDocument/2006/relationships/slide" Target="/ppt/slides/slide3.xml" Id="Rc5e0df7ef8df4423" /><Relationship Type="http://schemas.openxmlformats.org/officeDocument/2006/relationships/slide" Target="/ppt/slides/slide4.xml" Id="R924e5463b26d4da5" /><Relationship Type="http://schemas.openxmlformats.org/officeDocument/2006/relationships/slide" Target="/ppt/slides/slide5.xml" Id="R85165536c2df4694" /><Relationship Type="http://schemas.openxmlformats.org/officeDocument/2006/relationships/slide" Target="/ppt/slides/slide6.xml" Id="R20768094d703470e" /><Relationship Type="http://schemas.openxmlformats.org/officeDocument/2006/relationships/slide" Target="/ppt/slides/slide7.xml" Id="R1a517a12a8e442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752576972b46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5995c0d644d8d" /><Relationship Type="http://schemas.openxmlformats.org/officeDocument/2006/relationships/theme" Target="/ppt/slideMasters/theme/theme1.xml" Id="R1e3d1bab250c46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a5995c0d644d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bf435c1064f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7079c48cb49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79522179548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733b9e86940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c30e9931e4a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27d94230841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5fee7dc734e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JAKOB 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TVEIT AS ble etablert [år] og holder til i Treungen.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41 772 074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1 477 988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1 159 277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11 302 162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20 037 519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TURINE GAUTEFALD TVEIT  –  31,2 %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JAKOB TVEIT  –  31,2 %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GAUTEFALD TVEIT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TVEIT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TURINE GAUTEFALD TVEIT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JAKOB TVEIT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Treungvegen 410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3855 Treungen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04 53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post@jakob-tveit.no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916 936 869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TVEIT AS</a:t>
            </a:r>
          </a:p>
        </p:txBody>
      </p:sp>
    </p:spTree>
  </p:cSld>
  <p:clrMapOvr>
    <a:masterClrMapping xmlns:a="http://schemas.openxmlformats.org/drawingml/2006/main"/>
  </p:clrMapOvr>
</p:sld>
</file>