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f54011a9a064c7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7213ae2288904dfd"/>
  </p:sldMasterIdLst>
  <p:sldIdLst>
    <p:sldId xmlns:r="http://schemas.openxmlformats.org/officeDocument/2006/relationships" id="256" r:id="Ra9ab76769f574899"/>
    <p:sldId xmlns:r="http://schemas.openxmlformats.org/officeDocument/2006/relationships" id="257" r:id="R4e62a75e464d4f7a"/>
    <p:sldId xmlns:r="http://schemas.openxmlformats.org/officeDocument/2006/relationships" id="258" r:id="R0cff1fbb39e94b77"/>
    <p:sldId xmlns:r="http://schemas.openxmlformats.org/officeDocument/2006/relationships" id="259" r:id="R10985f1926194c54"/>
    <p:sldId xmlns:r="http://schemas.openxmlformats.org/officeDocument/2006/relationships" id="260" r:id="R7b0d1d2a7e374cc7"/>
    <p:sldId xmlns:r="http://schemas.openxmlformats.org/officeDocument/2006/relationships" id="261" r:id="R4fcd1c3f919b4e8e"/>
    <p:sldId xmlns:r="http://schemas.openxmlformats.org/officeDocument/2006/relationships" id="262" r:id="R14be161b4bf84d98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213ae2288904dfd" /><Relationship Type="http://schemas.openxmlformats.org/officeDocument/2006/relationships/slide" Target="/ppt/slides/slide1.xml" Id="Ra9ab76769f574899" /><Relationship Type="http://schemas.openxmlformats.org/officeDocument/2006/relationships/slide" Target="/ppt/slides/slide2.xml" Id="R4e62a75e464d4f7a" /><Relationship Type="http://schemas.openxmlformats.org/officeDocument/2006/relationships/slide" Target="/ppt/slides/slide3.xml" Id="R0cff1fbb39e94b77" /><Relationship Type="http://schemas.openxmlformats.org/officeDocument/2006/relationships/slide" Target="/ppt/slides/slide4.xml" Id="R10985f1926194c54" /><Relationship Type="http://schemas.openxmlformats.org/officeDocument/2006/relationships/slide" Target="/ppt/slides/slide5.xml" Id="R7b0d1d2a7e374cc7" /><Relationship Type="http://schemas.openxmlformats.org/officeDocument/2006/relationships/slide" Target="/ppt/slides/slide6.xml" Id="R4fcd1c3f919b4e8e" /><Relationship Type="http://schemas.openxmlformats.org/officeDocument/2006/relationships/slide" Target="/ppt/slides/slide7.xml" Id="R14be161b4bf84d98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569c345a1434ca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75b83f815994d27" /><Relationship Type="http://schemas.openxmlformats.org/officeDocument/2006/relationships/theme" Target="/ppt/slideMasters/theme/theme1.xml" Id="R5b7d6ec5a90648e2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75b83f815994d2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093ca1b4c8447a5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601a3df8d440af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cc17d2fe3414e6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efb4460f4244e6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578ec8169f14f6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51381afb9c440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30516dfd3774360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A&amp;B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A&amp;B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−523 953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−1 181 703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45 234 443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76 408 639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SONGA EIENDOM AS  –  44,5 %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HI CAPITAL AS  –  18,2 %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OSLO CORPORATE HOLDING AS  –  8,7 %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RIVENDELL AS  –  8,2 %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TOTALENTREPRISE AS  –  6,6 %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OTTO VICTOR TSCHUDI  –  5,9 %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916 938 659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A&amp;B INVEST AS</a:t>
            </a:r>
          </a:p>
        </p:txBody>
      </p:sp>
    </p:spTree>
  </p:cSld>
  <p:clrMapOvr>
    <a:masterClrMapping xmlns:a="http://schemas.openxmlformats.org/drawingml/2006/main"/>
  </p:clrMapOvr>
</p:sld>
</file>