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d7f02d37094c6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32f8192a3ff47bb"/>
  </p:sldMasterIdLst>
  <p:sldIdLst>
    <p:sldId xmlns:r="http://schemas.openxmlformats.org/officeDocument/2006/relationships" id="256" r:id="R9166d836a51749f9"/>
    <p:sldId xmlns:r="http://schemas.openxmlformats.org/officeDocument/2006/relationships" id="257" r:id="R8f65e1399959439f"/>
    <p:sldId xmlns:r="http://schemas.openxmlformats.org/officeDocument/2006/relationships" id="258" r:id="Rd50386e5b3c644cb"/>
    <p:sldId xmlns:r="http://schemas.openxmlformats.org/officeDocument/2006/relationships" id="259" r:id="Rff1020a6aa354955"/>
    <p:sldId xmlns:r="http://schemas.openxmlformats.org/officeDocument/2006/relationships" id="260" r:id="R5f4a06d955b54836"/>
    <p:sldId xmlns:r="http://schemas.openxmlformats.org/officeDocument/2006/relationships" id="261" r:id="R618b406b192940da"/>
    <p:sldId xmlns:r="http://schemas.openxmlformats.org/officeDocument/2006/relationships" id="262" r:id="R0e88aaf59397475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2f8192a3ff47bb" /><Relationship Type="http://schemas.openxmlformats.org/officeDocument/2006/relationships/slide" Target="/ppt/slides/slide1.xml" Id="R9166d836a51749f9" /><Relationship Type="http://schemas.openxmlformats.org/officeDocument/2006/relationships/slide" Target="/ppt/slides/slide2.xml" Id="R8f65e1399959439f" /><Relationship Type="http://schemas.openxmlformats.org/officeDocument/2006/relationships/slide" Target="/ppt/slides/slide3.xml" Id="Rd50386e5b3c644cb" /><Relationship Type="http://schemas.openxmlformats.org/officeDocument/2006/relationships/slide" Target="/ppt/slides/slide4.xml" Id="Rff1020a6aa354955" /><Relationship Type="http://schemas.openxmlformats.org/officeDocument/2006/relationships/slide" Target="/ppt/slides/slide5.xml" Id="R5f4a06d955b54836" /><Relationship Type="http://schemas.openxmlformats.org/officeDocument/2006/relationships/slide" Target="/ppt/slides/slide6.xml" Id="R618b406b192940da" /><Relationship Type="http://schemas.openxmlformats.org/officeDocument/2006/relationships/slide" Target="/ppt/slides/slide7.xml" Id="R0e88aaf59397475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965c534a874d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d91c6e4a594f1f" /><Relationship Type="http://schemas.openxmlformats.org/officeDocument/2006/relationships/theme" Target="/ppt/slideMasters/theme/theme1.xml" Id="Rfe3511724f1f43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d91c6e4a594f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1dae7b8f9d48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9c077473ab40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9e1bcf3f2d4b7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d3fde824484a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1a4528bce043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0a6280c5674d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6acb2724e34f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COFOUNDER 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COFOUNDER 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COFOUNDER II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COFOUNDER 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COFOUNDER 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COFOUNDER 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−214 544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89 927 624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7 396 678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65 356 269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COFOUNDER 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INOVA MANAGEMENT AS  –  34,5 %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PODRICK INVEST AS  –  31,0 %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FRØSETH HOLDING AS  –  27,0 %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KOLSTOE INVEST AS  –  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COFOUNDER II AS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COFOUNDER II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Nordre gate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916 944 055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COFOUNDER II AS</a:t>
            </a:r>
          </a:p>
        </p:txBody>
      </p:sp>
    </p:spTree>
  </p:cSld>
  <p:clrMapOvr>
    <a:masterClrMapping xmlns:a="http://schemas.openxmlformats.org/drawingml/2006/main"/>
  </p:clrMapOvr>
</p:sld>
</file>