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f027cb153f94c8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1dea8c3e9b747c0"/>
  </p:sldMasterIdLst>
  <p:sldIdLst>
    <p:sldId xmlns:r="http://schemas.openxmlformats.org/officeDocument/2006/relationships" id="256" r:id="R087ec3f6802a45c6"/>
    <p:sldId xmlns:r="http://schemas.openxmlformats.org/officeDocument/2006/relationships" id="257" r:id="R24c2d6fe905341a7"/>
    <p:sldId xmlns:r="http://schemas.openxmlformats.org/officeDocument/2006/relationships" id="258" r:id="R954d8d90780940ce"/>
    <p:sldId xmlns:r="http://schemas.openxmlformats.org/officeDocument/2006/relationships" id="259" r:id="Raba3de3141974847"/>
    <p:sldId xmlns:r="http://schemas.openxmlformats.org/officeDocument/2006/relationships" id="260" r:id="Rf73f824016774b00"/>
    <p:sldId xmlns:r="http://schemas.openxmlformats.org/officeDocument/2006/relationships" id="261" r:id="Rb116d39b5e2f41f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dea8c3e9b747c0" /><Relationship Type="http://schemas.openxmlformats.org/officeDocument/2006/relationships/slide" Target="/ppt/slides/slide1.xml" Id="R087ec3f6802a45c6" /><Relationship Type="http://schemas.openxmlformats.org/officeDocument/2006/relationships/slide" Target="/ppt/slides/slide2.xml" Id="R24c2d6fe905341a7" /><Relationship Type="http://schemas.openxmlformats.org/officeDocument/2006/relationships/slide" Target="/ppt/slides/slide3.xml" Id="R954d8d90780940ce" /><Relationship Type="http://schemas.openxmlformats.org/officeDocument/2006/relationships/slide" Target="/ppt/slides/slide4.xml" Id="Raba3de3141974847" /><Relationship Type="http://schemas.openxmlformats.org/officeDocument/2006/relationships/slide" Target="/ppt/slides/slide5.xml" Id="Rf73f824016774b00" /><Relationship Type="http://schemas.openxmlformats.org/officeDocument/2006/relationships/slide" Target="/ppt/slides/slide6.xml" Id="Rb116d39b5e2f41f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972c828f51415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a690062e8e4873" /><Relationship Type="http://schemas.openxmlformats.org/officeDocument/2006/relationships/theme" Target="/ppt/slideMasters/theme/theme1.xml" Id="R57356762ab6349b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8a690062e8e487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4f58a8b2c84f6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bf210e6e86474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9622423abd4ea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dc9ae62aff4d6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271991a25b416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d5a676f7af41e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RYPDAL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RYPDAL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RYPDAL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RYPDAL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RYPDAL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RYPDAL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Kolsåsen 3C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7079 Flatåsen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odd.ivar.rypdal@gmail.com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916 945 884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RYPDAL INVEST AS</a:t>
            </a:r>
          </a:p>
        </p:txBody>
      </p:sp>
    </p:spTree>
  </p:cSld>
  <p:clrMapOvr>
    <a:masterClrMapping xmlns:a="http://schemas.openxmlformats.org/drawingml/2006/main"/>
  </p:clrMapOvr>
</p:sld>
</file>