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15abe3152947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e0160c35a84a26"/>
  </p:sldMasterIdLst>
  <p:sldIdLst>
    <p:sldId xmlns:r="http://schemas.openxmlformats.org/officeDocument/2006/relationships" id="256" r:id="R5ec54ff2bc334675"/>
    <p:sldId xmlns:r="http://schemas.openxmlformats.org/officeDocument/2006/relationships" id="257" r:id="R3afd70db16b346e1"/>
    <p:sldId xmlns:r="http://schemas.openxmlformats.org/officeDocument/2006/relationships" id="258" r:id="R917e4538ae6a4552"/>
    <p:sldId xmlns:r="http://schemas.openxmlformats.org/officeDocument/2006/relationships" id="259" r:id="R3c54408c995c4534"/>
    <p:sldId xmlns:r="http://schemas.openxmlformats.org/officeDocument/2006/relationships" id="260" r:id="Rc23bb007e4884682"/>
    <p:sldId xmlns:r="http://schemas.openxmlformats.org/officeDocument/2006/relationships" id="261" r:id="Refd0e1e3b7124c3e"/>
    <p:sldId xmlns:r="http://schemas.openxmlformats.org/officeDocument/2006/relationships" id="262" r:id="R8b5ce420a5534c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e0160c35a84a26" /><Relationship Type="http://schemas.openxmlformats.org/officeDocument/2006/relationships/slide" Target="/ppt/slides/slide1.xml" Id="R5ec54ff2bc334675" /><Relationship Type="http://schemas.openxmlformats.org/officeDocument/2006/relationships/slide" Target="/ppt/slides/slide2.xml" Id="R3afd70db16b346e1" /><Relationship Type="http://schemas.openxmlformats.org/officeDocument/2006/relationships/slide" Target="/ppt/slides/slide3.xml" Id="R917e4538ae6a4552" /><Relationship Type="http://schemas.openxmlformats.org/officeDocument/2006/relationships/slide" Target="/ppt/slides/slide4.xml" Id="R3c54408c995c4534" /><Relationship Type="http://schemas.openxmlformats.org/officeDocument/2006/relationships/slide" Target="/ppt/slides/slide5.xml" Id="Rc23bb007e4884682" /><Relationship Type="http://schemas.openxmlformats.org/officeDocument/2006/relationships/slide" Target="/ppt/slides/slide6.xml" Id="Refd0e1e3b7124c3e" /><Relationship Type="http://schemas.openxmlformats.org/officeDocument/2006/relationships/slide" Target="/ppt/slides/slide7.xml" Id="R8b5ce420a5534c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caa2509c4f41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2c62732bf45c4" /><Relationship Type="http://schemas.openxmlformats.org/officeDocument/2006/relationships/theme" Target="/ppt/slideMasters/theme/theme1.xml" Id="Ra32e4736fb854f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22c62732bf45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d57fab5844c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35519b5684d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d1ca6619d47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f573b438146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3f25941314c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f230459244b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a2f933b6c44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RYPDAL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RYPDAL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RYPDAL INVEST AS ble etablert [år] og holder til i Flatåsen.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RYPDAL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RYPDAL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RYPDAL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1 867 647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1 873 900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RYPDAL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RYPDAL ODD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RYPDAL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Kolsåsen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7079 Flatåsen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odd.ivar.rypdal@gmail.com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916 945 884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RYPDAL INVEST AS</a:t>
            </a:r>
          </a:p>
        </p:txBody>
      </p:sp>
    </p:spTree>
  </p:cSld>
  <p:clrMapOvr>
    <a:masterClrMapping xmlns:a="http://schemas.openxmlformats.org/drawingml/2006/main"/>
  </p:clrMapOvr>
</p:sld>
</file>