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61e920e0849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5af199c4904e3b"/>
  </p:sldMasterIdLst>
  <p:sldIdLst>
    <p:sldId xmlns:r="http://schemas.openxmlformats.org/officeDocument/2006/relationships" id="256" r:id="Rdafb8a30865643bb"/>
    <p:sldId xmlns:r="http://schemas.openxmlformats.org/officeDocument/2006/relationships" id="257" r:id="R3229fa1e6a184e5a"/>
    <p:sldId xmlns:r="http://schemas.openxmlformats.org/officeDocument/2006/relationships" id="258" r:id="Rc35f8f88b06c465a"/>
    <p:sldId xmlns:r="http://schemas.openxmlformats.org/officeDocument/2006/relationships" id="259" r:id="R07d576f6caf34ed2"/>
    <p:sldId xmlns:r="http://schemas.openxmlformats.org/officeDocument/2006/relationships" id="260" r:id="R30352fcc0dc8411f"/>
    <p:sldId xmlns:r="http://schemas.openxmlformats.org/officeDocument/2006/relationships" id="261" r:id="R69da13d15d514431"/>
    <p:sldId xmlns:r="http://schemas.openxmlformats.org/officeDocument/2006/relationships" id="262" r:id="R46b405011132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af199c4904e3b" /><Relationship Type="http://schemas.openxmlformats.org/officeDocument/2006/relationships/slide" Target="/ppt/slides/slide1.xml" Id="Rdafb8a30865643bb" /><Relationship Type="http://schemas.openxmlformats.org/officeDocument/2006/relationships/slide" Target="/ppt/slides/slide2.xml" Id="R3229fa1e6a184e5a" /><Relationship Type="http://schemas.openxmlformats.org/officeDocument/2006/relationships/slide" Target="/ppt/slides/slide3.xml" Id="Rc35f8f88b06c465a" /><Relationship Type="http://schemas.openxmlformats.org/officeDocument/2006/relationships/slide" Target="/ppt/slides/slide4.xml" Id="R07d576f6caf34ed2" /><Relationship Type="http://schemas.openxmlformats.org/officeDocument/2006/relationships/slide" Target="/ppt/slides/slide5.xml" Id="R30352fcc0dc8411f" /><Relationship Type="http://schemas.openxmlformats.org/officeDocument/2006/relationships/slide" Target="/ppt/slides/slide6.xml" Id="R69da13d15d514431" /><Relationship Type="http://schemas.openxmlformats.org/officeDocument/2006/relationships/slide" Target="/ppt/slides/slide7.xml" Id="R46b405011132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a7196bc54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6885ecbb94867" /><Relationship Type="http://schemas.openxmlformats.org/officeDocument/2006/relationships/theme" Target="/ppt/slideMasters/theme/theme1.xml" Id="R0922f180c7b145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6885ecbb948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a202437ac40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b16f6231f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0e2c88adb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5bc21f08b44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1694ed20a4c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fe16d6bd747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e4015aa35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TRØNDERENERGI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FORVALTNING AS ble etablert [år] og holder til i Fannrem.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4 495 947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−2 378 697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815 360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137 482 361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202 434 095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Megardsvegen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7320 Fannrem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916 952 538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