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e4805893fe43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de59374dc44a36"/>
  </p:sldMasterIdLst>
  <p:sldIdLst>
    <p:sldId xmlns:r="http://schemas.openxmlformats.org/officeDocument/2006/relationships" id="256" r:id="R42b2fc90007144ee"/>
    <p:sldId xmlns:r="http://schemas.openxmlformats.org/officeDocument/2006/relationships" id="257" r:id="Rfb951daa58794b4e"/>
    <p:sldId xmlns:r="http://schemas.openxmlformats.org/officeDocument/2006/relationships" id="258" r:id="R35a0296c012447b4"/>
    <p:sldId xmlns:r="http://schemas.openxmlformats.org/officeDocument/2006/relationships" id="259" r:id="Ref35108986e64a8c"/>
    <p:sldId xmlns:r="http://schemas.openxmlformats.org/officeDocument/2006/relationships" id="260" r:id="R3a9c8c008b244322"/>
    <p:sldId xmlns:r="http://schemas.openxmlformats.org/officeDocument/2006/relationships" id="261" r:id="Racca4a5770064426"/>
    <p:sldId xmlns:r="http://schemas.openxmlformats.org/officeDocument/2006/relationships" id="262" r:id="R0d30b4a516854f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e59374dc44a36" /><Relationship Type="http://schemas.openxmlformats.org/officeDocument/2006/relationships/slide" Target="/ppt/slides/slide1.xml" Id="R42b2fc90007144ee" /><Relationship Type="http://schemas.openxmlformats.org/officeDocument/2006/relationships/slide" Target="/ppt/slides/slide2.xml" Id="Rfb951daa58794b4e" /><Relationship Type="http://schemas.openxmlformats.org/officeDocument/2006/relationships/slide" Target="/ppt/slides/slide3.xml" Id="R35a0296c012447b4" /><Relationship Type="http://schemas.openxmlformats.org/officeDocument/2006/relationships/slide" Target="/ppt/slides/slide4.xml" Id="Ref35108986e64a8c" /><Relationship Type="http://schemas.openxmlformats.org/officeDocument/2006/relationships/slide" Target="/ppt/slides/slide5.xml" Id="R3a9c8c008b244322" /><Relationship Type="http://schemas.openxmlformats.org/officeDocument/2006/relationships/slide" Target="/ppt/slides/slide6.xml" Id="Racca4a5770064426" /><Relationship Type="http://schemas.openxmlformats.org/officeDocument/2006/relationships/slide" Target="/ppt/slides/slide7.xml" Id="R0d30b4a516854f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dd72478364e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0cd0f5869441d" /><Relationship Type="http://schemas.openxmlformats.org/officeDocument/2006/relationships/theme" Target="/ppt/slideMasters/theme/theme1.xml" Id="R470e5b135d7642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70cd0f586944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9b83a9ee042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5321ebaa043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2ce6e9eb443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561d9280649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c196a9af24f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91714f6e54b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c7f5c636143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TYNSET VARME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TYNSET VARME &amp; SANITÆR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16 008 870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1 353 662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17 008 545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SVEE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SVEE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Elfengveien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48 33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