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22e8e285c342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b6f653ecc2433a"/>
  </p:sldMasterIdLst>
  <p:sldIdLst>
    <p:sldId xmlns:r="http://schemas.openxmlformats.org/officeDocument/2006/relationships" id="256" r:id="R5eee1e1ea0e242c3"/>
    <p:sldId xmlns:r="http://schemas.openxmlformats.org/officeDocument/2006/relationships" id="257" r:id="R8b385d45ebd74586"/>
    <p:sldId xmlns:r="http://schemas.openxmlformats.org/officeDocument/2006/relationships" id="258" r:id="R8af80d0014324590"/>
    <p:sldId xmlns:r="http://schemas.openxmlformats.org/officeDocument/2006/relationships" id="259" r:id="Rfc3b2120b2ed4450"/>
    <p:sldId xmlns:r="http://schemas.openxmlformats.org/officeDocument/2006/relationships" id="260" r:id="Re890166864d04a49"/>
    <p:sldId xmlns:r="http://schemas.openxmlformats.org/officeDocument/2006/relationships" id="261" r:id="Rf07c4f9d232c47f0"/>
    <p:sldId xmlns:r="http://schemas.openxmlformats.org/officeDocument/2006/relationships" id="262" r:id="Rfcde016e346247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b6f653ecc2433a" /><Relationship Type="http://schemas.openxmlformats.org/officeDocument/2006/relationships/slide" Target="/ppt/slides/slide1.xml" Id="R5eee1e1ea0e242c3" /><Relationship Type="http://schemas.openxmlformats.org/officeDocument/2006/relationships/slide" Target="/ppt/slides/slide2.xml" Id="R8b385d45ebd74586" /><Relationship Type="http://schemas.openxmlformats.org/officeDocument/2006/relationships/slide" Target="/ppt/slides/slide3.xml" Id="R8af80d0014324590" /><Relationship Type="http://schemas.openxmlformats.org/officeDocument/2006/relationships/slide" Target="/ppt/slides/slide4.xml" Id="Rfc3b2120b2ed4450" /><Relationship Type="http://schemas.openxmlformats.org/officeDocument/2006/relationships/slide" Target="/ppt/slides/slide5.xml" Id="Re890166864d04a49" /><Relationship Type="http://schemas.openxmlformats.org/officeDocument/2006/relationships/slide" Target="/ppt/slides/slide6.xml" Id="Rf07c4f9d232c47f0" /><Relationship Type="http://schemas.openxmlformats.org/officeDocument/2006/relationships/slide" Target="/ppt/slides/slide7.xml" Id="Rfcde016e346247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5029d57a145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45a48ba004dbf" /><Relationship Type="http://schemas.openxmlformats.org/officeDocument/2006/relationships/theme" Target="/ppt/slideMasters/theme/theme1.xml" Id="R13f38af3f2bc42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545a48ba004d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2e60c408942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7cb921bc24f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6fd71fff246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e8b41dab945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f0ab6ceca42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2a9be944647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17b1d214144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MOMBO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MOMBO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408 793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1 751 330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6 746 229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WEDUM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Ullernkammen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kim.wedum@gmail.com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MOMBO AS</a:t>
            </a:r>
          </a:p>
        </p:txBody>
      </p:sp>
    </p:spTree>
  </p:cSld>
  <p:clrMapOvr>
    <a:masterClrMapping xmlns:a="http://schemas.openxmlformats.org/drawingml/2006/main"/>
  </p:clrMapOvr>
</p:sld>
</file>