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c9cbb6b2d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3e6772bee47a4"/>
  </p:sldMasterIdLst>
  <p:sldIdLst>
    <p:sldId xmlns:r="http://schemas.openxmlformats.org/officeDocument/2006/relationships" id="256" r:id="R0bfca32f93794444"/>
    <p:sldId xmlns:r="http://schemas.openxmlformats.org/officeDocument/2006/relationships" id="257" r:id="R4106d5777d4440c6"/>
    <p:sldId xmlns:r="http://schemas.openxmlformats.org/officeDocument/2006/relationships" id="258" r:id="R920fd9fc2c1d4533"/>
    <p:sldId xmlns:r="http://schemas.openxmlformats.org/officeDocument/2006/relationships" id="259" r:id="R845ea3f2ef9b45e3"/>
    <p:sldId xmlns:r="http://schemas.openxmlformats.org/officeDocument/2006/relationships" id="260" r:id="R52f9bb2fad354c23"/>
    <p:sldId xmlns:r="http://schemas.openxmlformats.org/officeDocument/2006/relationships" id="261" r:id="R5ff584cc6c594787"/>
    <p:sldId xmlns:r="http://schemas.openxmlformats.org/officeDocument/2006/relationships" id="262" r:id="Rb29d1626da5c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3e6772bee47a4" /><Relationship Type="http://schemas.openxmlformats.org/officeDocument/2006/relationships/slide" Target="/ppt/slides/slide1.xml" Id="R0bfca32f93794444" /><Relationship Type="http://schemas.openxmlformats.org/officeDocument/2006/relationships/slide" Target="/ppt/slides/slide2.xml" Id="R4106d5777d4440c6" /><Relationship Type="http://schemas.openxmlformats.org/officeDocument/2006/relationships/slide" Target="/ppt/slides/slide3.xml" Id="R920fd9fc2c1d4533" /><Relationship Type="http://schemas.openxmlformats.org/officeDocument/2006/relationships/slide" Target="/ppt/slides/slide4.xml" Id="R845ea3f2ef9b45e3" /><Relationship Type="http://schemas.openxmlformats.org/officeDocument/2006/relationships/slide" Target="/ppt/slides/slide5.xml" Id="R52f9bb2fad354c23" /><Relationship Type="http://schemas.openxmlformats.org/officeDocument/2006/relationships/slide" Target="/ppt/slides/slide6.xml" Id="R5ff584cc6c594787" /><Relationship Type="http://schemas.openxmlformats.org/officeDocument/2006/relationships/slide" Target="/ppt/slides/slide7.xml" Id="Rb29d1626da5c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1d52ceaa04e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9cdc9ab14ccf" /><Relationship Type="http://schemas.openxmlformats.org/officeDocument/2006/relationships/theme" Target="/ppt/slideMasters/theme/theme1.xml" Id="R35726e00f05e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a9cdc9ab1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3b80a47b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52f1c45f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95c75327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c888605e1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8bb00f38f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854d7f5b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16955711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AQUAGROUP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GILLEN KJELL YUSUPHA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Tajevegen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www.aquagroup.as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AQUAGROUP AS</a:t>
            </a:r>
          </a:p>
        </p:txBody>
      </p:sp>
    </p:spTree>
  </p:cSld>
  <p:clrMapOvr>
    <a:masterClrMapping xmlns:a="http://schemas.openxmlformats.org/drawingml/2006/main"/>
  </p:clrMapOvr>
</p:sld>
</file>