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de749c446e40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9afda751874ee2"/>
  </p:sldMasterIdLst>
  <p:sldIdLst>
    <p:sldId xmlns:r="http://schemas.openxmlformats.org/officeDocument/2006/relationships" id="256" r:id="R91a23a65aab145b2"/>
    <p:sldId xmlns:r="http://schemas.openxmlformats.org/officeDocument/2006/relationships" id="257" r:id="R3b7fdbea37e34c84"/>
    <p:sldId xmlns:r="http://schemas.openxmlformats.org/officeDocument/2006/relationships" id="258" r:id="Re64c410492c04a36"/>
    <p:sldId xmlns:r="http://schemas.openxmlformats.org/officeDocument/2006/relationships" id="259" r:id="Rc2191ebc5a534987"/>
    <p:sldId xmlns:r="http://schemas.openxmlformats.org/officeDocument/2006/relationships" id="260" r:id="R29ef32e39a6b43cd"/>
    <p:sldId xmlns:r="http://schemas.openxmlformats.org/officeDocument/2006/relationships" id="261" r:id="R86a75aa1831b4d1d"/>
    <p:sldId xmlns:r="http://schemas.openxmlformats.org/officeDocument/2006/relationships" id="262" r:id="R6319464ff0b14b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9afda751874ee2" /><Relationship Type="http://schemas.openxmlformats.org/officeDocument/2006/relationships/slide" Target="/ppt/slides/slide1.xml" Id="R91a23a65aab145b2" /><Relationship Type="http://schemas.openxmlformats.org/officeDocument/2006/relationships/slide" Target="/ppt/slides/slide2.xml" Id="R3b7fdbea37e34c84" /><Relationship Type="http://schemas.openxmlformats.org/officeDocument/2006/relationships/slide" Target="/ppt/slides/slide3.xml" Id="Re64c410492c04a36" /><Relationship Type="http://schemas.openxmlformats.org/officeDocument/2006/relationships/slide" Target="/ppt/slides/slide4.xml" Id="Rc2191ebc5a534987" /><Relationship Type="http://schemas.openxmlformats.org/officeDocument/2006/relationships/slide" Target="/ppt/slides/slide5.xml" Id="R29ef32e39a6b43cd" /><Relationship Type="http://schemas.openxmlformats.org/officeDocument/2006/relationships/slide" Target="/ppt/slides/slide6.xml" Id="R86a75aa1831b4d1d" /><Relationship Type="http://schemas.openxmlformats.org/officeDocument/2006/relationships/slide" Target="/ppt/slides/slide7.xml" Id="R6319464ff0b14b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70a5e76a64d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13665234b43e1" /><Relationship Type="http://schemas.openxmlformats.org/officeDocument/2006/relationships/theme" Target="/ppt/slideMasters/theme/theme1.xml" Id="Raa862bfd006743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513665234b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0a1ff6cf44c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f68a0b01b4b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f590083ce4c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44bd1b8ea4c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6b9f03aeb48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820f6314b43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38bc6451a4d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HHH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HHH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2 505 282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2 055 332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8 251 042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73 317 118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73 728 621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HALVORSEN HORTEMO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916 978 413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