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6c63d2c653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f0cbd498c54a87"/>
  </p:sldMasterIdLst>
  <p:sldIdLst>
    <p:sldId xmlns:r="http://schemas.openxmlformats.org/officeDocument/2006/relationships" id="256" r:id="R5af1c3ef81e34a92"/>
    <p:sldId xmlns:r="http://schemas.openxmlformats.org/officeDocument/2006/relationships" id="257" r:id="Rfacf39239b0b4906"/>
    <p:sldId xmlns:r="http://schemas.openxmlformats.org/officeDocument/2006/relationships" id="258" r:id="Rb88d5fdbefd44214"/>
    <p:sldId xmlns:r="http://schemas.openxmlformats.org/officeDocument/2006/relationships" id="259" r:id="Re3d9cfad6fc64e7a"/>
    <p:sldId xmlns:r="http://schemas.openxmlformats.org/officeDocument/2006/relationships" id="260" r:id="R4269298c71af4824"/>
    <p:sldId xmlns:r="http://schemas.openxmlformats.org/officeDocument/2006/relationships" id="261" r:id="R45220f5353c14c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0cbd498c54a87" /><Relationship Type="http://schemas.openxmlformats.org/officeDocument/2006/relationships/slide" Target="/ppt/slides/slide1.xml" Id="R5af1c3ef81e34a92" /><Relationship Type="http://schemas.openxmlformats.org/officeDocument/2006/relationships/slide" Target="/ppt/slides/slide2.xml" Id="Rfacf39239b0b4906" /><Relationship Type="http://schemas.openxmlformats.org/officeDocument/2006/relationships/slide" Target="/ppt/slides/slide3.xml" Id="Rb88d5fdbefd44214" /><Relationship Type="http://schemas.openxmlformats.org/officeDocument/2006/relationships/slide" Target="/ppt/slides/slide4.xml" Id="Re3d9cfad6fc64e7a" /><Relationship Type="http://schemas.openxmlformats.org/officeDocument/2006/relationships/slide" Target="/ppt/slides/slide5.xml" Id="R4269298c71af4824" /><Relationship Type="http://schemas.openxmlformats.org/officeDocument/2006/relationships/slide" Target="/ppt/slides/slide6.xml" Id="R45220f5353c14c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b5a142b0943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3e1c439b5481c" /><Relationship Type="http://schemas.openxmlformats.org/officeDocument/2006/relationships/theme" Target="/ppt/slideMasters/theme/theme1.xml" Id="Rf42a0d4b3d6445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43e1c439b548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95b8628d54c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3d879ce0f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39b498c87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0bc0ec3ab4c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afed09f8744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b73f376e1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KVELLUREN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Kvellurveien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916 988 451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