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e6c655f384c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9b7c1b26241aa"/>
  </p:sldMasterIdLst>
  <p:sldIdLst>
    <p:sldId xmlns:r="http://schemas.openxmlformats.org/officeDocument/2006/relationships" id="256" r:id="R06fb9d1a93454858"/>
    <p:sldId xmlns:r="http://schemas.openxmlformats.org/officeDocument/2006/relationships" id="257" r:id="R49049ebfb01041cb"/>
    <p:sldId xmlns:r="http://schemas.openxmlformats.org/officeDocument/2006/relationships" id="258" r:id="R6e713f0be57f41ce"/>
    <p:sldId xmlns:r="http://schemas.openxmlformats.org/officeDocument/2006/relationships" id="259" r:id="R792e37447e7049e7"/>
    <p:sldId xmlns:r="http://schemas.openxmlformats.org/officeDocument/2006/relationships" id="260" r:id="Rd857551b82db4896"/>
    <p:sldId xmlns:r="http://schemas.openxmlformats.org/officeDocument/2006/relationships" id="261" r:id="R2cb2cfb9b33c4445"/>
    <p:sldId xmlns:r="http://schemas.openxmlformats.org/officeDocument/2006/relationships" id="262" r:id="Rcfc53b5cfbdd4b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9b7c1b26241aa" /><Relationship Type="http://schemas.openxmlformats.org/officeDocument/2006/relationships/slide" Target="/ppt/slides/slide1.xml" Id="R06fb9d1a93454858" /><Relationship Type="http://schemas.openxmlformats.org/officeDocument/2006/relationships/slide" Target="/ppt/slides/slide2.xml" Id="R49049ebfb01041cb" /><Relationship Type="http://schemas.openxmlformats.org/officeDocument/2006/relationships/slide" Target="/ppt/slides/slide3.xml" Id="R6e713f0be57f41ce" /><Relationship Type="http://schemas.openxmlformats.org/officeDocument/2006/relationships/slide" Target="/ppt/slides/slide4.xml" Id="R792e37447e7049e7" /><Relationship Type="http://schemas.openxmlformats.org/officeDocument/2006/relationships/slide" Target="/ppt/slides/slide5.xml" Id="Rd857551b82db4896" /><Relationship Type="http://schemas.openxmlformats.org/officeDocument/2006/relationships/slide" Target="/ppt/slides/slide6.xml" Id="R2cb2cfb9b33c4445" /><Relationship Type="http://schemas.openxmlformats.org/officeDocument/2006/relationships/slide" Target="/ppt/slides/slide7.xml" Id="Rcfc53b5cfbdd4b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c4b016e6a44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e746a6d614c6f" /><Relationship Type="http://schemas.openxmlformats.org/officeDocument/2006/relationships/theme" Target="/ppt/slideMasters/theme/theme1.xml" Id="Rc805cc74b8d2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7e746a6d61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af6d9c32547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ec1c988a1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92d90f1774c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1ace6fa2b41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650872b07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7d1568f204c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a2daaebb74a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KVELLUREN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KVELLUREN HOLDING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2 395 670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14 078 842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14 833 851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LANGEMYR ANNE MARIE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LANGEMYR ØYVIND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Kvellurveien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916 988 451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