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03a6d44e554e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a42c1ee8c84555"/>
  </p:sldMasterIdLst>
  <p:sldIdLst>
    <p:sldId xmlns:r="http://schemas.openxmlformats.org/officeDocument/2006/relationships" id="256" r:id="R63b17b3e3a6f4e0c"/>
    <p:sldId xmlns:r="http://schemas.openxmlformats.org/officeDocument/2006/relationships" id="257" r:id="R0cfd35b16a0f44ec"/>
    <p:sldId xmlns:r="http://schemas.openxmlformats.org/officeDocument/2006/relationships" id="258" r:id="Rb29f6c8d073c4ca7"/>
    <p:sldId xmlns:r="http://schemas.openxmlformats.org/officeDocument/2006/relationships" id="259" r:id="Recf1c14e72064e38"/>
    <p:sldId xmlns:r="http://schemas.openxmlformats.org/officeDocument/2006/relationships" id="260" r:id="R8fcf1f099b57458f"/>
    <p:sldId xmlns:r="http://schemas.openxmlformats.org/officeDocument/2006/relationships" id="261" r:id="Raceefa06d0d8478a"/>
    <p:sldId xmlns:r="http://schemas.openxmlformats.org/officeDocument/2006/relationships" id="262" r:id="Rb449a2f96bcc47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42c1ee8c84555" /><Relationship Type="http://schemas.openxmlformats.org/officeDocument/2006/relationships/slide" Target="/ppt/slides/slide1.xml" Id="R63b17b3e3a6f4e0c" /><Relationship Type="http://schemas.openxmlformats.org/officeDocument/2006/relationships/slide" Target="/ppt/slides/slide2.xml" Id="R0cfd35b16a0f44ec" /><Relationship Type="http://schemas.openxmlformats.org/officeDocument/2006/relationships/slide" Target="/ppt/slides/slide3.xml" Id="Rb29f6c8d073c4ca7" /><Relationship Type="http://schemas.openxmlformats.org/officeDocument/2006/relationships/slide" Target="/ppt/slides/slide4.xml" Id="Recf1c14e72064e38" /><Relationship Type="http://schemas.openxmlformats.org/officeDocument/2006/relationships/slide" Target="/ppt/slides/slide5.xml" Id="R8fcf1f099b57458f" /><Relationship Type="http://schemas.openxmlformats.org/officeDocument/2006/relationships/slide" Target="/ppt/slides/slide6.xml" Id="Raceefa06d0d8478a" /><Relationship Type="http://schemas.openxmlformats.org/officeDocument/2006/relationships/slide" Target="/ppt/slides/slide7.xml" Id="Rb449a2f96bcc47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63cb16cd4840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6d5f556944e32" /><Relationship Type="http://schemas.openxmlformats.org/officeDocument/2006/relationships/theme" Target="/ppt/slideMasters/theme/theme1.xml" Id="R976701bb0a0546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d6d5f556944e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c8c7328bd4d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21e3267d94d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60b0dc2e449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44fcbe07a4e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a92da50e146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37920b8e740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d85300c6549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KENNETH KNUTSEN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KNUTSEN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363 300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−241 677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1 444 642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35 337 081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65 339 391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Birkedalsveien 24A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916 995 911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KNUTSEN AS</a:t>
            </a:r>
          </a:p>
        </p:txBody>
      </p:sp>
    </p:spTree>
  </p:cSld>
  <p:clrMapOvr>
    <a:masterClrMapping xmlns:a="http://schemas.openxmlformats.org/drawingml/2006/main"/>
  </p:clrMapOvr>
</p:sld>
</file>