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fd901aa78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82100d36f4477"/>
  </p:sldMasterIdLst>
  <p:sldIdLst>
    <p:sldId xmlns:r="http://schemas.openxmlformats.org/officeDocument/2006/relationships" id="256" r:id="R7f862c30a340428a"/>
    <p:sldId xmlns:r="http://schemas.openxmlformats.org/officeDocument/2006/relationships" id="257" r:id="R1d0aada93e724334"/>
    <p:sldId xmlns:r="http://schemas.openxmlformats.org/officeDocument/2006/relationships" id="258" r:id="R1e710160a6df4787"/>
    <p:sldId xmlns:r="http://schemas.openxmlformats.org/officeDocument/2006/relationships" id="259" r:id="Rb02e5a6d6c764071"/>
    <p:sldId xmlns:r="http://schemas.openxmlformats.org/officeDocument/2006/relationships" id="260" r:id="Rc62c7a9bd7714e3b"/>
    <p:sldId xmlns:r="http://schemas.openxmlformats.org/officeDocument/2006/relationships" id="261" r:id="Ra9894ce8486b450f"/>
    <p:sldId xmlns:r="http://schemas.openxmlformats.org/officeDocument/2006/relationships" id="262" r:id="R8486e34f4dcf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82100d36f4477" /><Relationship Type="http://schemas.openxmlformats.org/officeDocument/2006/relationships/slide" Target="/ppt/slides/slide1.xml" Id="R7f862c30a340428a" /><Relationship Type="http://schemas.openxmlformats.org/officeDocument/2006/relationships/slide" Target="/ppt/slides/slide2.xml" Id="R1d0aada93e724334" /><Relationship Type="http://schemas.openxmlformats.org/officeDocument/2006/relationships/slide" Target="/ppt/slides/slide3.xml" Id="R1e710160a6df4787" /><Relationship Type="http://schemas.openxmlformats.org/officeDocument/2006/relationships/slide" Target="/ppt/slides/slide4.xml" Id="Rb02e5a6d6c764071" /><Relationship Type="http://schemas.openxmlformats.org/officeDocument/2006/relationships/slide" Target="/ppt/slides/slide5.xml" Id="Rc62c7a9bd7714e3b" /><Relationship Type="http://schemas.openxmlformats.org/officeDocument/2006/relationships/slide" Target="/ppt/slides/slide6.xml" Id="Ra9894ce8486b450f" /><Relationship Type="http://schemas.openxmlformats.org/officeDocument/2006/relationships/slide" Target="/ppt/slides/slide7.xml" Id="R8486e34f4dcf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f65ec3554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a12a21f02429a" /><Relationship Type="http://schemas.openxmlformats.org/officeDocument/2006/relationships/theme" Target="/ppt/slideMasters/theme/theme1.xml" Id="Re9cec77ad2c7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8a12a21f02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bf5cef8d9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886725ea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5659a5be2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f6f928782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c515c1e8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a4539204149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3756bf21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537 158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8 340 245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53 483 265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60 874 107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HOLM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Holm Nilsen, Holmendammen terrasse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917 016 801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CIEL AS</a:t>
            </a:r>
          </a:p>
        </p:txBody>
      </p:sp>
    </p:spTree>
  </p:cSld>
  <p:clrMapOvr>
    <a:masterClrMapping xmlns:a="http://schemas.openxmlformats.org/drawingml/2006/main"/>
  </p:clrMapOvr>
</p:sld>
</file>