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31dad77d104d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783f8bdbe94c55"/>
  </p:sldMasterIdLst>
  <p:sldIdLst>
    <p:sldId xmlns:r="http://schemas.openxmlformats.org/officeDocument/2006/relationships" id="256" r:id="Ra88a738c133142ff"/>
    <p:sldId xmlns:r="http://schemas.openxmlformats.org/officeDocument/2006/relationships" id="257" r:id="Re3302d49a17f4d60"/>
    <p:sldId xmlns:r="http://schemas.openxmlformats.org/officeDocument/2006/relationships" id="258" r:id="R214ad805a488482c"/>
    <p:sldId xmlns:r="http://schemas.openxmlformats.org/officeDocument/2006/relationships" id="259" r:id="R11695b04a9714fca"/>
    <p:sldId xmlns:r="http://schemas.openxmlformats.org/officeDocument/2006/relationships" id="260" r:id="R7b199ad8d5774011"/>
    <p:sldId xmlns:r="http://schemas.openxmlformats.org/officeDocument/2006/relationships" id="261" r:id="R5fbad7cd4caa44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783f8bdbe94c55" /><Relationship Type="http://schemas.openxmlformats.org/officeDocument/2006/relationships/slide" Target="/ppt/slides/slide1.xml" Id="Ra88a738c133142ff" /><Relationship Type="http://schemas.openxmlformats.org/officeDocument/2006/relationships/slide" Target="/ppt/slides/slide2.xml" Id="Re3302d49a17f4d60" /><Relationship Type="http://schemas.openxmlformats.org/officeDocument/2006/relationships/slide" Target="/ppt/slides/slide3.xml" Id="R214ad805a488482c" /><Relationship Type="http://schemas.openxmlformats.org/officeDocument/2006/relationships/slide" Target="/ppt/slides/slide4.xml" Id="R11695b04a9714fca" /><Relationship Type="http://schemas.openxmlformats.org/officeDocument/2006/relationships/slide" Target="/ppt/slides/slide5.xml" Id="R7b199ad8d5774011" /><Relationship Type="http://schemas.openxmlformats.org/officeDocument/2006/relationships/slide" Target="/ppt/slides/slide6.xml" Id="R5fbad7cd4caa44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74a0ab06fe404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9881f2c38a48cb" /><Relationship Type="http://schemas.openxmlformats.org/officeDocument/2006/relationships/theme" Target="/ppt/slideMasters/theme/theme1.xml" Id="R4c3be91bf9f445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9881f2c38a48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e878b823c4bc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0134c61b8b4e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29aeb3293847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6978e75d041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e3d021eaeb4af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52f95dfd2d4d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SANDBREKKEVEGEN 81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SANDBREKKEVEGEN 81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SANDBREKKEVEGEN 81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SANDBREKKEVEGEN 81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SANDBREKKEVEGEN 81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SANDBREKKEVEGEN 81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SANDBREKKEVEGEN 81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SANDBREKKEVEGEN 81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917 021 821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SANDBREKKEVEGEN 81 AS</a:t>
            </a:r>
          </a:p>
        </p:txBody>
      </p:sp>
    </p:spTree>
  </p:cSld>
  <p:clrMapOvr>
    <a:masterClrMapping xmlns:a="http://schemas.openxmlformats.org/drawingml/2006/main"/>
  </p:clrMapOvr>
</p:sld>
</file>