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01d08768a747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9226f2d897414b"/>
  </p:sldMasterIdLst>
  <p:sldIdLst>
    <p:sldId xmlns:r="http://schemas.openxmlformats.org/officeDocument/2006/relationships" id="256" r:id="R454710a1a0db46c1"/>
    <p:sldId xmlns:r="http://schemas.openxmlformats.org/officeDocument/2006/relationships" id="257" r:id="R45fb02638c704bb4"/>
    <p:sldId xmlns:r="http://schemas.openxmlformats.org/officeDocument/2006/relationships" id="258" r:id="R498010bc7ad44c42"/>
    <p:sldId xmlns:r="http://schemas.openxmlformats.org/officeDocument/2006/relationships" id="259" r:id="R9561d079de2f44dc"/>
    <p:sldId xmlns:r="http://schemas.openxmlformats.org/officeDocument/2006/relationships" id="260" r:id="R4d67e58176d8490b"/>
    <p:sldId xmlns:r="http://schemas.openxmlformats.org/officeDocument/2006/relationships" id="261" r:id="R4850ea0ec49d4c5d"/>
    <p:sldId xmlns:r="http://schemas.openxmlformats.org/officeDocument/2006/relationships" id="262" r:id="Rccda0989a7dd45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9226f2d897414b" /><Relationship Type="http://schemas.openxmlformats.org/officeDocument/2006/relationships/slide" Target="/ppt/slides/slide1.xml" Id="R454710a1a0db46c1" /><Relationship Type="http://schemas.openxmlformats.org/officeDocument/2006/relationships/slide" Target="/ppt/slides/slide2.xml" Id="R45fb02638c704bb4" /><Relationship Type="http://schemas.openxmlformats.org/officeDocument/2006/relationships/slide" Target="/ppt/slides/slide3.xml" Id="R498010bc7ad44c42" /><Relationship Type="http://schemas.openxmlformats.org/officeDocument/2006/relationships/slide" Target="/ppt/slides/slide4.xml" Id="R9561d079de2f44dc" /><Relationship Type="http://schemas.openxmlformats.org/officeDocument/2006/relationships/slide" Target="/ppt/slides/slide5.xml" Id="R4d67e58176d8490b" /><Relationship Type="http://schemas.openxmlformats.org/officeDocument/2006/relationships/slide" Target="/ppt/slides/slide6.xml" Id="R4850ea0ec49d4c5d" /><Relationship Type="http://schemas.openxmlformats.org/officeDocument/2006/relationships/slide" Target="/ppt/slides/slide7.xml" Id="Rccda0989a7dd45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985e002f0b4b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f71b1b6bb4c00" /><Relationship Type="http://schemas.openxmlformats.org/officeDocument/2006/relationships/theme" Target="/ppt/slideMasters/theme/theme1.xml" Id="R42e8bcbb7497459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4f71b1b6bb4c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254c736b94d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1315149deb4e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c6ad6ee55049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d7be8c9264f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5137a03a144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1d83fc086494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50fa0c32e845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LILLE ASIA SHANSAB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 ASIA SHANSAB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2 637 062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−1 390 772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−1 392 761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−2 144 679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454 835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BENAZIR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HABIBI SAMIR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917 036 713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LILLE ASIA SHANSAB AS</a:t>
            </a:r>
          </a:p>
        </p:txBody>
      </p:sp>
    </p:spTree>
  </p:cSld>
  <p:clrMapOvr>
    <a:masterClrMapping xmlns:a="http://schemas.openxmlformats.org/drawingml/2006/main"/>
  </p:clrMapOvr>
</p:sld>
</file>