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0e9108f03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db5fbeb9444e1"/>
  </p:sldMasterIdLst>
  <p:sldIdLst>
    <p:sldId xmlns:r="http://schemas.openxmlformats.org/officeDocument/2006/relationships" id="256" r:id="R5bf3519439d14fe8"/>
    <p:sldId xmlns:r="http://schemas.openxmlformats.org/officeDocument/2006/relationships" id="257" r:id="R84056a80ceca4887"/>
    <p:sldId xmlns:r="http://schemas.openxmlformats.org/officeDocument/2006/relationships" id="258" r:id="R849ad53727b24204"/>
    <p:sldId xmlns:r="http://schemas.openxmlformats.org/officeDocument/2006/relationships" id="259" r:id="R3c71929bb28a4e9e"/>
    <p:sldId xmlns:r="http://schemas.openxmlformats.org/officeDocument/2006/relationships" id="260" r:id="Rab185240c60c401b"/>
    <p:sldId xmlns:r="http://schemas.openxmlformats.org/officeDocument/2006/relationships" id="261" r:id="R90f6bf31d1844475"/>
    <p:sldId xmlns:r="http://schemas.openxmlformats.org/officeDocument/2006/relationships" id="262" r:id="Rc3a4bb99ab1e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db5fbeb9444e1" /><Relationship Type="http://schemas.openxmlformats.org/officeDocument/2006/relationships/slide" Target="/ppt/slides/slide1.xml" Id="R5bf3519439d14fe8" /><Relationship Type="http://schemas.openxmlformats.org/officeDocument/2006/relationships/slide" Target="/ppt/slides/slide2.xml" Id="R84056a80ceca4887" /><Relationship Type="http://schemas.openxmlformats.org/officeDocument/2006/relationships/slide" Target="/ppt/slides/slide3.xml" Id="R849ad53727b24204" /><Relationship Type="http://schemas.openxmlformats.org/officeDocument/2006/relationships/slide" Target="/ppt/slides/slide4.xml" Id="R3c71929bb28a4e9e" /><Relationship Type="http://schemas.openxmlformats.org/officeDocument/2006/relationships/slide" Target="/ppt/slides/slide5.xml" Id="Rab185240c60c401b" /><Relationship Type="http://schemas.openxmlformats.org/officeDocument/2006/relationships/slide" Target="/ppt/slides/slide6.xml" Id="R90f6bf31d1844475" /><Relationship Type="http://schemas.openxmlformats.org/officeDocument/2006/relationships/slide" Target="/ppt/slides/slide7.xml" Id="Rc3a4bb99ab1e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0835d76ba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ee8a699a84835" /><Relationship Type="http://schemas.openxmlformats.org/officeDocument/2006/relationships/theme" Target="/ppt/slideMasters/theme/theme1.xml" Id="R75dc4ef115b2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ee8a699a8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47b547e9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68d82ed4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3cc5ae1b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d6bcd7f3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b8d6ed0a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33a8845c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ae3df8d7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SKOGLUNDS BAKERI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SKOGLUNDS BAKERI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 GEIR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THUNHAUG ANN-ELIN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WEBERG HEDEVIG SKOGLUND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WEBERG SIGURD SKOGLUND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Collett Vogts vei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917 037 140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SKOGLUNDS BAKERI AS</a:t>
            </a:r>
          </a:p>
        </p:txBody>
      </p:sp>
    </p:spTree>
  </p:cSld>
  <p:clrMapOvr>
    <a:masterClrMapping xmlns:a="http://schemas.openxmlformats.org/drawingml/2006/main"/>
  </p:clrMapOvr>
</p:sld>
</file>