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a0acd32b7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067b65a05b4240"/>
  </p:sldMasterIdLst>
  <p:sldIdLst>
    <p:sldId xmlns:r="http://schemas.openxmlformats.org/officeDocument/2006/relationships" id="256" r:id="R7cfb83291f394b9b"/>
    <p:sldId xmlns:r="http://schemas.openxmlformats.org/officeDocument/2006/relationships" id="257" r:id="Ra3ce1fff61ce4360"/>
    <p:sldId xmlns:r="http://schemas.openxmlformats.org/officeDocument/2006/relationships" id="258" r:id="Rf3132720cfd747bc"/>
    <p:sldId xmlns:r="http://schemas.openxmlformats.org/officeDocument/2006/relationships" id="259" r:id="R7c72009f5faf4d0d"/>
    <p:sldId xmlns:r="http://schemas.openxmlformats.org/officeDocument/2006/relationships" id="260" r:id="R89e9a375b6a04a9f"/>
    <p:sldId xmlns:r="http://schemas.openxmlformats.org/officeDocument/2006/relationships" id="261" r:id="Rd69323dc608c486d"/>
    <p:sldId xmlns:r="http://schemas.openxmlformats.org/officeDocument/2006/relationships" id="262" r:id="R56da79d9ea264d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67b65a05b4240" /><Relationship Type="http://schemas.openxmlformats.org/officeDocument/2006/relationships/slide" Target="/ppt/slides/slide1.xml" Id="R7cfb83291f394b9b" /><Relationship Type="http://schemas.openxmlformats.org/officeDocument/2006/relationships/slide" Target="/ppt/slides/slide2.xml" Id="Ra3ce1fff61ce4360" /><Relationship Type="http://schemas.openxmlformats.org/officeDocument/2006/relationships/slide" Target="/ppt/slides/slide3.xml" Id="Rf3132720cfd747bc" /><Relationship Type="http://schemas.openxmlformats.org/officeDocument/2006/relationships/slide" Target="/ppt/slides/slide4.xml" Id="R7c72009f5faf4d0d" /><Relationship Type="http://schemas.openxmlformats.org/officeDocument/2006/relationships/slide" Target="/ppt/slides/slide5.xml" Id="R89e9a375b6a04a9f" /><Relationship Type="http://schemas.openxmlformats.org/officeDocument/2006/relationships/slide" Target="/ppt/slides/slide6.xml" Id="Rd69323dc608c486d" /><Relationship Type="http://schemas.openxmlformats.org/officeDocument/2006/relationships/slide" Target="/ppt/slides/slide7.xml" Id="R56da79d9ea264d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819a488e04e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ba87a97424909" /><Relationship Type="http://schemas.openxmlformats.org/officeDocument/2006/relationships/theme" Target="/ppt/slideMasters/theme/theme1.xml" Id="R567a62342403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ba87a9742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b2744378d48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1239bba20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91f44a835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a11427242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28b21d45e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7a61b8c7342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5cec65c964a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VALKYRIEN SKOMAGASIN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VALKYRIEN SKOMAGASIN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14 472 518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1 808 825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6 762 246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12 143 565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 DEBERITZ  –  77,5 %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SÖREN BÄCK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Valkyriegata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34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917 057 567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VALKYRIEN SKOMAGASIN AS</a:t>
            </a:r>
          </a:p>
        </p:txBody>
      </p:sp>
    </p:spTree>
  </p:cSld>
  <p:clrMapOvr>
    <a:masterClrMapping xmlns:a="http://schemas.openxmlformats.org/drawingml/2006/main"/>
  </p:clrMapOvr>
</p:sld>
</file>