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ea325be625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de47995dc48f1"/>
  </p:sldMasterIdLst>
  <p:sldIdLst>
    <p:sldId xmlns:r="http://schemas.openxmlformats.org/officeDocument/2006/relationships" id="256" r:id="Rc90d1f17f83d4502"/>
    <p:sldId xmlns:r="http://schemas.openxmlformats.org/officeDocument/2006/relationships" id="257" r:id="Rcfd19cdbd8b24c54"/>
    <p:sldId xmlns:r="http://schemas.openxmlformats.org/officeDocument/2006/relationships" id="258" r:id="Rd5e7b862cdf84661"/>
    <p:sldId xmlns:r="http://schemas.openxmlformats.org/officeDocument/2006/relationships" id="259" r:id="Reecbddef38ef4194"/>
    <p:sldId xmlns:r="http://schemas.openxmlformats.org/officeDocument/2006/relationships" id="260" r:id="Rd4fca9cae91d458d"/>
    <p:sldId xmlns:r="http://schemas.openxmlformats.org/officeDocument/2006/relationships" id="261" r:id="Rd64fb7b93bcb43b4"/>
    <p:sldId xmlns:r="http://schemas.openxmlformats.org/officeDocument/2006/relationships" id="262" r:id="R55cf2587f27947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de47995dc48f1" /><Relationship Type="http://schemas.openxmlformats.org/officeDocument/2006/relationships/slide" Target="/ppt/slides/slide1.xml" Id="Rc90d1f17f83d4502" /><Relationship Type="http://schemas.openxmlformats.org/officeDocument/2006/relationships/slide" Target="/ppt/slides/slide2.xml" Id="Rcfd19cdbd8b24c54" /><Relationship Type="http://schemas.openxmlformats.org/officeDocument/2006/relationships/slide" Target="/ppt/slides/slide3.xml" Id="Rd5e7b862cdf84661" /><Relationship Type="http://schemas.openxmlformats.org/officeDocument/2006/relationships/slide" Target="/ppt/slides/slide4.xml" Id="Reecbddef38ef4194" /><Relationship Type="http://schemas.openxmlformats.org/officeDocument/2006/relationships/slide" Target="/ppt/slides/slide5.xml" Id="Rd4fca9cae91d458d" /><Relationship Type="http://schemas.openxmlformats.org/officeDocument/2006/relationships/slide" Target="/ppt/slides/slide6.xml" Id="Rd64fb7b93bcb43b4" /><Relationship Type="http://schemas.openxmlformats.org/officeDocument/2006/relationships/slide" Target="/ppt/slides/slide7.xml" Id="R55cf2587f27947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cf8b36a37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000e2159401e" /><Relationship Type="http://schemas.openxmlformats.org/officeDocument/2006/relationships/theme" Target="/ppt/slideMasters/theme/theme1.xml" Id="R9b1063aed256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b000e2159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98ed4493d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2938925b8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63a1603cc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8dbf8440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c28bed5a49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5bb850026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bbeda1862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ACAPULCO ADVISORS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ACAPULCO ADVISORS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4 440 400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2 253 553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1 557 753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5 036 957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ASTRID BAUGERUD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BJØRNSTAD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Bjørnstad, Fahlstrøms terrasse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917 074 135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ACAPULCO ADVISORS AS</a:t>
            </a:r>
          </a:p>
        </p:txBody>
      </p:sp>
    </p:spTree>
  </p:cSld>
  <p:clrMapOvr>
    <a:masterClrMapping xmlns:a="http://schemas.openxmlformats.org/drawingml/2006/main"/>
  </p:clrMapOvr>
</p:sld>
</file>