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856888431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ea61df0f64610"/>
  </p:sldMasterIdLst>
  <p:sldIdLst>
    <p:sldId xmlns:r="http://schemas.openxmlformats.org/officeDocument/2006/relationships" id="256" r:id="R1903d61b873944be"/>
    <p:sldId xmlns:r="http://schemas.openxmlformats.org/officeDocument/2006/relationships" id="257" r:id="R15e065fc88144d1f"/>
    <p:sldId xmlns:r="http://schemas.openxmlformats.org/officeDocument/2006/relationships" id="258" r:id="Rf89fb7c004a04383"/>
    <p:sldId xmlns:r="http://schemas.openxmlformats.org/officeDocument/2006/relationships" id="259" r:id="R874dd205600b43bf"/>
    <p:sldId xmlns:r="http://schemas.openxmlformats.org/officeDocument/2006/relationships" id="260" r:id="Rf58fd8aa5a004ea4"/>
    <p:sldId xmlns:r="http://schemas.openxmlformats.org/officeDocument/2006/relationships" id="261" r:id="R15c4aa731b02462d"/>
    <p:sldId xmlns:r="http://schemas.openxmlformats.org/officeDocument/2006/relationships" id="262" r:id="Rc734a35ba692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ea61df0f64610" /><Relationship Type="http://schemas.openxmlformats.org/officeDocument/2006/relationships/slide" Target="/ppt/slides/slide1.xml" Id="R1903d61b873944be" /><Relationship Type="http://schemas.openxmlformats.org/officeDocument/2006/relationships/slide" Target="/ppt/slides/slide2.xml" Id="R15e065fc88144d1f" /><Relationship Type="http://schemas.openxmlformats.org/officeDocument/2006/relationships/slide" Target="/ppt/slides/slide3.xml" Id="Rf89fb7c004a04383" /><Relationship Type="http://schemas.openxmlformats.org/officeDocument/2006/relationships/slide" Target="/ppt/slides/slide4.xml" Id="R874dd205600b43bf" /><Relationship Type="http://schemas.openxmlformats.org/officeDocument/2006/relationships/slide" Target="/ppt/slides/slide5.xml" Id="Rf58fd8aa5a004ea4" /><Relationship Type="http://schemas.openxmlformats.org/officeDocument/2006/relationships/slide" Target="/ppt/slides/slide6.xml" Id="R15c4aa731b02462d" /><Relationship Type="http://schemas.openxmlformats.org/officeDocument/2006/relationships/slide" Target="/ppt/slides/slide7.xml" Id="Rc734a35ba692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9613590d4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fb64f459e478f" /><Relationship Type="http://schemas.openxmlformats.org/officeDocument/2006/relationships/theme" Target="/ppt/slideMasters/theme/theme1.xml" Id="R149656ed8ded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fb64f459e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bda2939e4e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1de3b9b79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bcf84fc5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08bab231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60d12caa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4b5ddb17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92612e1e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