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a98a37e1b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0b588502247f0"/>
  </p:sldMasterIdLst>
  <p:sldIdLst>
    <p:sldId xmlns:r="http://schemas.openxmlformats.org/officeDocument/2006/relationships" id="256" r:id="R9f03cf959f864b1c"/>
    <p:sldId xmlns:r="http://schemas.openxmlformats.org/officeDocument/2006/relationships" id="257" r:id="Rdd7421d524b24ee4"/>
    <p:sldId xmlns:r="http://schemas.openxmlformats.org/officeDocument/2006/relationships" id="258" r:id="R62651f90dbac4e20"/>
    <p:sldId xmlns:r="http://schemas.openxmlformats.org/officeDocument/2006/relationships" id="259" r:id="Rf350bcacd0b74e3d"/>
    <p:sldId xmlns:r="http://schemas.openxmlformats.org/officeDocument/2006/relationships" id="260" r:id="R3fcbc9bfc93e45d9"/>
    <p:sldId xmlns:r="http://schemas.openxmlformats.org/officeDocument/2006/relationships" id="261" r:id="Rd1b7b96af590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0b588502247f0" /><Relationship Type="http://schemas.openxmlformats.org/officeDocument/2006/relationships/slide" Target="/ppt/slides/slide1.xml" Id="R9f03cf959f864b1c" /><Relationship Type="http://schemas.openxmlformats.org/officeDocument/2006/relationships/slide" Target="/ppt/slides/slide2.xml" Id="Rdd7421d524b24ee4" /><Relationship Type="http://schemas.openxmlformats.org/officeDocument/2006/relationships/slide" Target="/ppt/slides/slide3.xml" Id="R62651f90dbac4e20" /><Relationship Type="http://schemas.openxmlformats.org/officeDocument/2006/relationships/slide" Target="/ppt/slides/slide4.xml" Id="Rf350bcacd0b74e3d" /><Relationship Type="http://schemas.openxmlformats.org/officeDocument/2006/relationships/slide" Target="/ppt/slides/slide5.xml" Id="R3fcbc9bfc93e45d9" /><Relationship Type="http://schemas.openxmlformats.org/officeDocument/2006/relationships/slide" Target="/ppt/slides/slide6.xml" Id="Rd1b7b96af590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4436890b4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b186a6cd44d1" /><Relationship Type="http://schemas.openxmlformats.org/officeDocument/2006/relationships/theme" Target="/ppt/slideMasters/theme/theme1.xml" Id="Rd8075a8dc61d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bb186a6cd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2cb8be4f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5987d0ea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64290877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775f5e1c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fdd52977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4c267d31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