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ace9dc491b4b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a457d9c768460a"/>
  </p:sldMasterIdLst>
  <p:sldIdLst>
    <p:sldId xmlns:r="http://schemas.openxmlformats.org/officeDocument/2006/relationships" id="256" r:id="R09710f7a5c1c414d"/>
    <p:sldId xmlns:r="http://schemas.openxmlformats.org/officeDocument/2006/relationships" id="257" r:id="Rd76d05a710f24a5b"/>
    <p:sldId xmlns:r="http://schemas.openxmlformats.org/officeDocument/2006/relationships" id="258" r:id="Re68a632d0eb4463b"/>
    <p:sldId xmlns:r="http://schemas.openxmlformats.org/officeDocument/2006/relationships" id="259" r:id="Re2b63aedcdff4227"/>
    <p:sldId xmlns:r="http://schemas.openxmlformats.org/officeDocument/2006/relationships" id="260" r:id="R82fef158bed34294"/>
    <p:sldId xmlns:r="http://schemas.openxmlformats.org/officeDocument/2006/relationships" id="261" r:id="Ra7815df83ea347d7"/>
    <p:sldId xmlns:r="http://schemas.openxmlformats.org/officeDocument/2006/relationships" id="262" r:id="Rbc1e4ef5153244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a457d9c768460a" /><Relationship Type="http://schemas.openxmlformats.org/officeDocument/2006/relationships/slide" Target="/ppt/slides/slide1.xml" Id="R09710f7a5c1c414d" /><Relationship Type="http://schemas.openxmlformats.org/officeDocument/2006/relationships/slide" Target="/ppt/slides/slide2.xml" Id="Rd76d05a710f24a5b" /><Relationship Type="http://schemas.openxmlformats.org/officeDocument/2006/relationships/slide" Target="/ppt/slides/slide3.xml" Id="Re68a632d0eb4463b" /><Relationship Type="http://schemas.openxmlformats.org/officeDocument/2006/relationships/slide" Target="/ppt/slides/slide4.xml" Id="Re2b63aedcdff4227" /><Relationship Type="http://schemas.openxmlformats.org/officeDocument/2006/relationships/slide" Target="/ppt/slides/slide5.xml" Id="R82fef158bed34294" /><Relationship Type="http://schemas.openxmlformats.org/officeDocument/2006/relationships/slide" Target="/ppt/slides/slide6.xml" Id="Ra7815df83ea347d7" /><Relationship Type="http://schemas.openxmlformats.org/officeDocument/2006/relationships/slide" Target="/ppt/slides/slide7.xml" Id="Rbc1e4ef5153244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d781ffa93a44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3ca1aa8e441ab" /><Relationship Type="http://schemas.openxmlformats.org/officeDocument/2006/relationships/theme" Target="/ppt/slideMasters/theme/theme1.xml" Id="Rb5551cf148fc4a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a3ca1aa8e441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435cf848a41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46e7e692849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2c79d80da4a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f3be2bce344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d1676c9194a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8dfdb82524e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b051a80ea44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PG GROVEN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PG GROVEN AS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544 043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13 352 371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14 467 996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GROVEN PAUL GUNDER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Øvrebøen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917 078 653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