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160181735a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6c2ae7c19446f"/>
  </p:sldMasterIdLst>
  <p:sldIdLst>
    <p:sldId xmlns:r="http://schemas.openxmlformats.org/officeDocument/2006/relationships" id="256" r:id="Rfc0d7a63566f408b"/>
    <p:sldId xmlns:r="http://schemas.openxmlformats.org/officeDocument/2006/relationships" id="257" r:id="Rc931c2a734ae4f76"/>
    <p:sldId xmlns:r="http://schemas.openxmlformats.org/officeDocument/2006/relationships" id="258" r:id="Rd77857a8a6d84367"/>
    <p:sldId xmlns:r="http://schemas.openxmlformats.org/officeDocument/2006/relationships" id="259" r:id="R0f4151772b9f4f3a"/>
    <p:sldId xmlns:r="http://schemas.openxmlformats.org/officeDocument/2006/relationships" id="260" r:id="R93bb03a292e246b7"/>
    <p:sldId xmlns:r="http://schemas.openxmlformats.org/officeDocument/2006/relationships" id="261" r:id="R97df0597293e4443"/>
    <p:sldId xmlns:r="http://schemas.openxmlformats.org/officeDocument/2006/relationships" id="262" r:id="R94056d46f153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6c2ae7c19446f" /><Relationship Type="http://schemas.openxmlformats.org/officeDocument/2006/relationships/slide" Target="/ppt/slides/slide1.xml" Id="Rfc0d7a63566f408b" /><Relationship Type="http://schemas.openxmlformats.org/officeDocument/2006/relationships/slide" Target="/ppt/slides/slide2.xml" Id="Rc931c2a734ae4f76" /><Relationship Type="http://schemas.openxmlformats.org/officeDocument/2006/relationships/slide" Target="/ppt/slides/slide3.xml" Id="Rd77857a8a6d84367" /><Relationship Type="http://schemas.openxmlformats.org/officeDocument/2006/relationships/slide" Target="/ppt/slides/slide4.xml" Id="R0f4151772b9f4f3a" /><Relationship Type="http://schemas.openxmlformats.org/officeDocument/2006/relationships/slide" Target="/ppt/slides/slide5.xml" Id="R93bb03a292e246b7" /><Relationship Type="http://schemas.openxmlformats.org/officeDocument/2006/relationships/slide" Target="/ppt/slides/slide6.xml" Id="R97df0597293e4443" /><Relationship Type="http://schemas.openxmlformats.org/officeDocument/2006/relationships/slide" Target="/ppt/slides/slide7.xml" Id="R94056d46f153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bf746485b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afa97cd804b99" /><Relationship Type="http://schemas.openxmlformats.org/officeDocument/2006/relationships/theme" Target="/ppt/slideMasters/theme/theme1.xml" Id="R0a3ffbeb6a13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afa97cd80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af35d622c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ab7315018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cb1bb7aeb44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cf7f9b711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0c572f2f9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04aa43edc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5b1767fb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RAPP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RAPP &amp; 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12 725 037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21 364 202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SYVERTSEN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SYVERTSEN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SYVERTSEN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917 090 211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