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5fbe8c601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19c3a3b294972"/>
  </p:sldMasterIdLst>
  <p:sldIdLst>
    <p:sldId xmlns:r="http://schemas.openxmlformats.org/officeDocument/2006/relationships" id="256" r:id="R5a241d4184d846e7"/>
    <p:sldId xmlns:r="http://schemas.openxmlformats.org/officeDocument/2006/relationships" id="257" r:id="R0d4cbba800af41b6"/>
    <p:sldId xmlns:r="http://schemas.openxmlformats.org/officeDocument/2006/relationships" id="258" r:id="R27c2110c377c4897"/>
    <p:sldId xmlns:r="http://schemas.openxmlformats.org/officeDocument/2006/relationships" id="259" r:id="Re9c8c1d3e1054ccb"/>
    <p:sldId xmlns:r="http://schemas.openxmlformats.org/officeDocument/2006/relationships" id="260" r:id="Raa443b9892a24cdb"/>
    <p:sldId xmlns:r="http://schemas.openxmlformats.org/officeDocument/2006/relationships" id="261" r:id="R52ef6ca9ed5a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19c3a3b294972" /><Relationship Type="http://schemas.openxmlformats.org/officeDocument/2006/relationships/slide" Target="/ppt/slides/slide1.xml" Id="R5a241d4184d846e7" /><Relationship Type="http://schemas.openxmlformats.org/officeDocument/2006/relationships/slide" Target="/ppt/slides/slide2.xml" Id="R0d4cbba800af41b6" /><Relationship Type="http://schemas.openxmlformats.org/officeDocument/2006/relationships/slide" Target="/ppt/slides/slide3.xml" Id="R27c2110c377c4897" /><Relationship Type="http://schemas.openxmlformats.org/officeDocument/2006/relationships/slide" Target="/ppt/slides/slide4.xml" Id="Re9c8c1d3e1054ccb" /><Relationship Type="http://schemas.openxmlformats.org/officeDocument/2006/relationships/slide" Target="/ppt/slides/slide5.xml" Id="Raa443b9892a24cdb" /><Relationship Type="http://schemas.openxmlformats.org/officeDocument/2006/relationships/slide" Target="/ppt/slides/slide6.xml" Id="R52ef6ca9ed5a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3b04edf1d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605cb67a46af" /><Relationship Type="http://schemas.openxmlformats.org/officeDocument/2006/relationships/theme" Target="/ppt/slideMasters/theme/theme1.xml" Id="Rcaefee29c662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5605cb67a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86b370e31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eefcb1e4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0f0cff62a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223ad4a1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ff0e3b24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2b1394f2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CONCRETE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917 090 807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CONCRETE HOLDING AS</a:t>
            </a:r>
          </a:p>
        </p:txBody>
      </p:sp>
    </p:spTree>
  </p:cSld>
  <p:clrMapOvr>
    <a:masterClrMapping xmlns:a="http://schemas.openxmlformats.org/drawingml/2006/main"/>
  </p:clrMapOvr>
</p:sld>
</file>