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fa4785cd9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31c5fbe74425d"/>
  </p:sldMasterIdLst>
  <p:sldIdLst>
    <p:sldId xmlns:r="http://schemas.openxmlformats.org/officeDocument/2006/relationships" id="256" r:id="Rb447156e11d945a5"/>
    <p:sldId xmlns:r="http://schemas.openxmlformats.org/officeDocument/2006/relationships" id="257" r:id="R60f80c4daa734387"/>
    <p:sldId xmlns:r="http://schemas.openxmlformats.org/officeDocument/2006/relationships" id="258" r:id="Rabe5ee00002f46d4"/>
    <p:sldId xmlns:r="http://schemas.openxmlformats.org/officeDocument/2006/relationships" id="259" r:id="R17d4f4bf053346a5"/>
    <p:sldId xmlns:r="http://schemas.openxmlformats.org/officeDocument/2006/relationships" id="260" r:id="Rfac19ab54ad0472d"/>
    <p:sldId xmlns:r="http://schemas.openxmlformats.org/officeDocument/2006/relationships" id="261" r:id="R7487eff042d64bc5"/>
    <p:sldId xmlns:r="http://schemas.openxmlformats.org/officeDocument/2006/relationships" id="262" r:id="R4f84201e79af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31c5fbe74425d" /><Relationship Type="http://schemas.openxmlformats.org/officeDocument/2006/relationships/slide" Target="/ppt/slides/slide1.xml" Id="Rb447156e11d945a5" /><Relationship Type="http://schemas.openxmlformats.org/officeDocument/2006/relationships/slide" Target="/ppt/slides/slide2.xml" Id="R60f80c4daa734387" /><Relationship Type="http://schemas.openxmlformats.org/officeDocument/2006/relationships/slide" Target="/ppt/slides/slide3.xml" Id="Rabe5ee00002f46d4" /><Relationship Type="http://schemas.openxmlformats.org/officeDocument/2006/relationships/slide" Target="/ppt/slides/slide4.xml" Id="R17d4f4bf053346a5" /><Relationship Type="http://schemas.openxmlformats.org/officeDocument/2006/relationships/slide" Target="/ppt/slides/slide5.xml" Id="Rfac19ab54ad0472d" /><Relationship Type="http://schemas.openxmlformats.org/officeDocument/2006/relationships/slide" Target="/ppt/slides/slide6.xml" Id="R7487eff042d64bc5" /><Relationship Type="http://schemas.openxmlformats.org/officeDocument/2006/relationships/slide" Target="/ppt/slides/slide7.xml" Id="R4f84201e79af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ae405d645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26f232f524868" /><Relationship Type="http://schemas.openxmlformats.org/officeDocument/2006/relationships/theme" Target="/ppt/slideMasters/theme/theme1.xml" Id="R7bb5829a9970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26f232f52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823e6125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c5fad394a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038cfadf9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b094fac7a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9c2e462a8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a5ff8474e41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3cbeeb9fe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CONCRETE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CONCRETE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30 100 305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32 515 391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SJØLANDER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PAULIUS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AUDRIUS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917 090 807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CONCRETE HOLDING AS</a:t>
            </a:r>
          </a:p>
        </p:txBody>
      </p:sp>
    </p:spTree>
  </p:cSld>
  <p:clrMapOvr>
    <a:masterClrMapping xmlns:a="http://schemas.openxmlformats.org/drawingml/2006/main"/>
  </p:clrMapOvr>
</p:sld>
</file>