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19480477640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271f78a854d8a"/>
  </p:sldMasterIdLst>
  <p:sldIdLst>
    <p:sldId xmlns:r="http://schemas.openxmlformats.org/officeDocument/2006/relationships" id="256" r:id="R3e524b4998374c9f"/>
    <p:sldId xmlns:r="http://schemas.openxmlformats.org/officeDocument/2006/relationships" id="257" r:id="Rac6a144315bd4112"/>
    <p:sldId xmlns:r="http://schemas.openxmlformats.org/officeDocument/2006/relationships" id="258" r:id="Rbf682f8275f04e31"/>
    <p:sldId xmlns:r="http://schemas.openxmlformats.org/officeDocument/2006/relationships" id="259" r:id="R45e67daa45334857"/>
    <p:sldId xmlns:r="http://schemas.openxmlformats.org/officeDocument/2006/relationships" id="260" r:id="Re40a8b6442634a58"/>
    <p:sldId xmlns:r="http://schemas.openxmlformats.org/officeDocument/2006/relationships" id="261" r:id="R2f83a618cbc2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271f78a854d8a" /><Relationship Type="http://schemas.openxmlformats.org/officeDocument/2006/relationships/slide" Target="/ppt/slides/slide1.xml" Id="R3e524b4998374c9f" /><Relationship Type="http://schemas.openxmlformats.org/officeDocument/2006/relationships/slide" Target="/ppt/slides/slide2.xml" Id="Rac6a144315bd4112" /><Relationship Type="http://schemas.openxmlformats.org/officeDocument/2006/relationships/slide" Target="/ppt/slides/slide3.xml" Id="Rbf682f8275f04e31" /><Relationship Type="http://schemas.openxmlformats.org/officeDocument/2006/relationships/slide" Target="/ppt/slides/slide4.xml" Id="R45e67daa45334857" /><Relationship Type="http://schemas.openxmlformats.org/officeDocument/2006/relationships/slide" Target="/ppt/slides/slide5.xml" Id="Re40a8b6442634a58" /><Relationship Type="http://schemas.openxmlformats.org/officeDocument/2006/relationships/slide" Target="/ppt/slides/slide6.xml" Id="R2f83a618cbc2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a1940a63d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d79a743c7478a" /><Relationship Type="http://schemas.openxmlformats.org/officeDocument/2006/relationships/theme" Target="/ppt/slideMasters/theme/theme1.xml" Id="R2f0c1af87e8e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0d79a743c747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e3b65c8c7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d834d965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706d5d530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571a56283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fb9349eb6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ebcceb369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ABK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Vinjevegen 1506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917 095 019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ABK TEKNIKK AS</a:t>
            </a:r>
          </a:p>
        </p:txBody>
      </p:sp>
    </p:spTree>
  </p:cSld>
  <p:clrMapOvr>
    <a:masterClrMapping xmlns:a="http://schemas.openxmlformats.org/drawingml/2006/main"/>
  </p:clrMapOvr>
</p:sld>
</file>