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f7be96c3f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3db5358d744ba"/>
  </p:sldMasterIdLst>
  <p:sldIdLst>
    <p:sldId xmlns:r="http://schemas.openxmlformats.org/officeDocument/2006/relationships" id="256" r:id="R345906cd4a9e4057"/>
    <p:sldId xmlns:r="http://schemas.openxmlformats.org/officeDocument/2006/relationships" id="257" r:id="R0942173edcd04843"/>
    <p:sldId xmlns:r="http://schemas.openxmlformats.org/officeDocument/2006/relationships" id="258" r:id="R553419e7ca794e3e"/>
    <p:sldId xmlns:r="http://schemas.openxmlformats.org/officeDocument/2006/relationships" id="259" r:id="R608c19540da54930"/>
    <p:sldId xmlns:r="http://schemas.openxmlformats.org/officeDocument/2006/relationships" id="260" r:id="R78a73a89452245a4"/>
    <p:sldId xmlns:r="http://schemas.openxmlformats.org/officeDocument/2006/relationships" id="261" r:id="R4088936b38c048a4"/>
    <p:sldId xmlns:r="http://schemas.openxmlformats.org/officeDocument/2006/relationships" id="262" r:id="R37200312bb79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3db5358d744ba" /><Relationship Type="http://schemas.openxmlformats.org/officeDocument/2006/relationships/slide" Target="/ppt/slides/slide1.xml" Id="R345906cd4a9e4057" /><Relationship Type="http://schemas.openxmlformats.org/officeDocument/2006/relationships/slide" Target="/ppt/slides/slide2.xml" Id="R0942173edcd04843" /><Relationship Type="http://schemas.openxmlformats.org/officeDocument/2006/relationships/slide" Target="/ppt/slides/slide3.xml" Id="R553419e7ca794e3e" /><Relationship Type="http://schemas.openxmlformats.org/officeDocument/2006/relationships/slide" Target="/ppt/slides/slide4.xml" Id="R608c19540da54930" /><Relationship Type="http://schemas.openxmlformats.org/officeDocument/2006/relationships/slide" Target="/ppt/slides/slide5.xml" Id="R78a73a89452245a4" /><Relationship Type="http://schemas.openxmlformats.org/officeDocument/2006/relationships/slide" Target="/ppt/slides/slide6.xml" Id="R4088936b38c048a4" /><Relationship Type="http://schemas.openxmlformats.org/officeDocument/2006/relationships/slide" Target="/ppt/slides/slide7.xml" Id="R37200312bb79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528f47bd5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c7216710425d" /><Relationship Type="http://schemas.openxmlformats.org/officeDocument/2006/relationships/theme" Target="/ppt/slideMasters/theme/theme1.xml" Id="R25e8ccafd861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3c7216710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a09659f4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e9cb5398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56363973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b030869ce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040dd1e2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ccffb4e46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c21c0858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ABK TEKNIKK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KVÅLEN ÅSMUND SANDE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917 095 019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