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e80da2a29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37972027c4b5d"/>
  </p:sldMasterIdLst>
  <p:sldIdLst>
    <p:sldId xmlns:r="http://schemas.openxmlformats.org/officeDocument/2006/relationships" id="256" r:id="Rf1cc91fddb96429b"/>
    <p:sldId xmlns:r="http://schemas.openxmlformats.org/officeDocument/2006/relationships" id="257" r:id="R89745c47b8ff40e8"/>
    <p:sldId xmlns:r="http://schemas.openxmlformats.org/officeDocument/2006/relationships" id="258" r:id="Re223bd6d5481477f"/>
    <p:sldId xmlns:r="http://schemas.openxmlformats.org/officeDocument/2006/relationships" id="259" r:id="Rb2311273a0994d60"/>
    <p:sldId xmlns:r="http://schemas.openxmlformats.org/officeDocument/2006/relationships" id="260" r:id="R8fe9b597d56741aa"/>
    <p:sldId xmlns:r="http://schemas.openxmlformats.org/officeDocument/2006/relationships" id="261" r:id="Ra7ae2f13278042cd"/>
    <p:sldId xmlns:r="http://schemas.openxmlformats.org/officeDocument/2006/relationships" id="262" r:id="R74e3dcb06084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37972027c4b5d" /><Relationship Type="http://schemas.openxmlformats.org/officeDocument/2006/relationships/slide" Target="/ppt/slides/slide1.xml" Id="Rf1cc91fddb96429b" /><Relationship Type="http://schemas.openxmlformats.org/officeDocument/2006/relationships/slide" Target="/ppt/slides/slide2.xml" Id="R89745c47b8ff40e8" /><Relationship Type="http://schemas.openxmlformats.org/officeDocument/2006/relationships/slide" Target="/ppt/slides/slide3.xml" Id="Re223bd6d5481477f" /><Relationship Type="http://schemas.openxmlformats.org/officeDocument/2006/relationships/slide" Target="/ppt/slides/slide4.xml" Id="Rb2311273a0994d60" /><Relationship Type="http://schemas.openxmlformats.org/officeDocument/2006/relationships/slide" Target="/ppt/slides/slide5.xml" Id="R8fe9b597d56741aa" /><Relationship Type="http://schemas.openxmlformats.org/officeDocument/2006/relationships/slide" Target="/ppt/slides/slide6.xml" Id="Ra7ae2f13278042cd" /><Relationship Type="http://schemas.openxmlformats.org/officeDocument/2006/relationships/slide" Target="/ppt/slides/slide7.xml" Id="R74e3dcb06084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b9943406141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eb1f05a494252" /><Relationship Type="http://schemas.openxmlformats.org/officeDocument/2006/relationships/theme" Target="/ppt/slideMasters/theme/theme1.xml" Id="R662cb7c94787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eb1f05a49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69153f090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20c53d66f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3b8d7d82b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bd55d5097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36ce07c47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71bfa622d44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91c9c546d4c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ANDRA BYGG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5 091 966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172 376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SUCHOVINSKIS ANDRIUS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3804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ANDRA BYGG AS</a:t>
            </a:r>
          </a:p>
        </p:txBody>
      </p:sp>
    </p:spTree>
  </p:cSld>
  <p:clrMapOvr>
    <a:masterClrMapping xmlns:a="http://schemas.openxmlformats.org/drawingml/2006/main"/>
  </p:clrMapOvr>
</p:sld>
</file>