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ea840da0d64b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7aa2836838419a"/>
  </p:sldMasterIdLst>
  <p:sldIdLst>
    <p:sldId xmlns:r="http://schemas.openxmlformats.org/officeDocument/2006/relationships" id="256" r:id="R0e84c06d77734314"/>
    <p:sldId xmlns:r="http://schemas.openxmlformats.org/officeDocument/2006/relationships" id="257" r:id="R637a861dc1164546"/>
    <p:sldId xmlns:r="http://schemas.openxmlformats.org/officeDocument/2006/relationships" id="258" r:id="R408f8c11d8614c2f"/>
    <p:sldId xmlns:r="http://schemas.openxmlformats.org/officeDocument/2006/relationships" id="259" r:id="Rafd0716a68ab4e9a"/>
    <p:sldId xmlns:r="http://schemas.openxmlformats.org/officeDocument/2006/relationships" id="260" r:id="R851e55f70d174612"/>
    <p:sldId xmlns:r="http://schemas.openxmlformats.org/officeDocument/2006/relationships" id="261" r:id="R3eed34718b404b9c"/>
    <p:sldId xmlns:r="http://schemas.openxmlformats.org/officeDocument/2006/relationships" id="262" r:id="R1ec05a17368547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7aa2836838419a" /><Relationship Type="http://schemas.openxmlformats.org/officeDocument/2006/relationships/slide" Target="/ppt/slides/slide1.xml" Id="R0e84c06d77734314" /><Relationship Type="http://schemas.openxmlformats.org/officeDocument/2006/relationships/slide" Target="/ppt/slides/slide2.xml" Id="R637a861dc1164546" /><Relationship Type="http://schemas.openxmlformats.org/officeDocument/2006/relationships/slide" Target="/ppt/slides/slide3.xml" Id="R408f8c11d8614c2f" /><Relationship Type="http://schemas.openxmlformats.org/officeDocument/2006/relationships/slide" Target="/ppt/slides/slide4.xml" Id="Rafd0716a68ab4e9a" /><Relationship Type="http://schemas.openxmlformats.org/officeDocument/2006/relationships/slide" Target="/ppt/slides/slide5.xml" Id="R851e55f70d174612" /><Relationship Type="http://schemas.openxmlformats.org/officeDocument/2006/relationships/slide" Target="/ppt/slides/slide6.xml" Id="R3eed34718b404b9c" /><Relationship Type="http://schemas.openxmlformats.org/officeDocument/2006/relationships/slide" Target="/ppt/slides/slide7.xml" Id="R1ec05a17368547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42250fbb6340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20a1c50804152" /><Relationship Type="http://schemas.openxmlformats.org/officeDocument/2006/relationships/theme" Target="/ppt/slideMasters/theme/theme1.xml" Id="R02e8536f091b43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f20a1c508041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358af8e8841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790643f6a4a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4e9f35c4e47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ff63bc1dd47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27cb16c2f42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a8bfb6ca64b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c8d019b4449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TOGRO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TOGRO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−195 560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3 549 296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48 121 266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50 745 194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HAMMERÅS GRØDAHL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TONY GRØDAHL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CELINE HAMMERÅS GRØDAHL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HAMMERÅS GRØDAHL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IRMELINN HAMMERÅS GRØDAHL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Skorpaveien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6512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917 098 905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TOGRO HOLDING AS</a:t>
            </a:r>
          </a:p>
        </p:txBody>
      </p:sp>
    </p:spTree>
  </p:cSld>
  <p:clrMapOvr>
    <a:masterClrMapping xmlns:a="http://schemas.openxmlformats.org/drawingml/2006/main"/>
  </p:clrMapOvr>
</p:sld>
</file>