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3ffa52890f4a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44e4442eb84b83"/>
  </p:sldMasterIdLst>
  <p:sldIdLst>
    <p:sldId xmlns:r="http://schemas.openxmlformats.org/officeDocument/2006/relationships" id="256" r:id="R844c1bdd7460449c"/>
    <p:sldId xmlns:r="http://schemas.openxmlformats.org/officeDocument/2006/relationships" id="257" r:id="Rafaff5cbd3304a43"/>
    <p:sldId xmlns:r="http://schemas.openxmlformats.org/officeDocument/2006/relationships" id="258" r:id="R3c13de9a15fb432e"/>
    <p:sldId xmlns:r="http://schemas.openxmlformats.org/officeDocument/2006/relationships" id="259" r:id="R441ab36445594e49"/>
    <p:sldId xmlns:r="http://schemas.openxmlformats.org/officeDocument/2006/relationships" id="260" r:id="R597f74d1ce1c4599"/>
    <p:sldId xmlns:r="http://schemas.openxmlformats.org/officeDocument/2006/relationships" id="261" r:id="Re7b9234266844b2d"/>
    <p:sldId xmlns:r="http://schemas.openxmlformats.org/officeDocument/2006/relationships" id="262" r:id="Rd5f4913750764b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44e4442eb84b83" /><Relationship Type="http://schemas.openxmlformats.org/officeDocument/2006/relationships/slide" Target="/ppt/slides/slide1.xml" Id="R844c1bdd7460449c" /><Relationship Type="http://schemas.openxmlformats.org/officeDocument/2006/relationships/slide" Target="/ppt/slides/slide2.xml" Id="Rafaff5cbd3304a43" /><Relationship Type="http://schemas.openxmlformats.org/officeDocument/2006/relationships/slide" Target="/ppt/slides/slide3.xml" Id="R3c13de9a15fb432e" /><Relationship Type="http://schemas.openxmlformats.org/officeDocument/2006/relationships/slide" Target="/ppt/slides/slide4.xml" Id="R441ab36445594e49" /><Relationship Type="http://schemas.openxmlformats.org/officeDocument/2006/relationships/slide" Target="/ppt/slides/slide5.xml" Id="R597f74d1ce1c4599" /><Relationship Type="http://schemas.openxmlformats.org/officeDocument/2006/relationships/slide" Target="/ppt/slides/slide6.xml" Id="Re7b9234266844b2d" /><Relationship Type="http://schemas.openxmlformats.org/officeDocument/2006/relationships/slide" Target="/ppt/slides/slide7.xml" Id="Rd5f4913750764b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3eed3eb56749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26c80ded14d96" /><Relationship Type="http://schemas.openxmlformats.org/officeDocument/2006/relationships/theme" Target="/ppt/slideMasters/theme/theme1.xml" Id="Rd9932a0ea9c744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c26c80ded14d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c4b8d8b7f4f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f9232302f47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aedb696b04a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f211989b244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1a29b11754c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1290b26b845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596dbee944c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 COLLECTIVE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COLLECTIVE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COLLECTIVE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COLLECTIVE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COLLECTIVE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COLLECTIVE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COLLECTIVE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HJELLE INVESTERING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COLLECTIVE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Are Berg Hjelle, Gregers Grams vei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917 114 730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COLLECTIVE AS</a:t>
            </a:r>
          </a:p>
        </p:txBody>
      </p:sp>
    </p:spTree>
  </p:cSld>
  <p:clrMapOvr>
    <a:masterClrMapping xmlns:a="http://schemas.openxmlformats.org/drawingml/2006/main"/>
  </p:clrMapOvr>
</p:sld>
</file>