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42f355208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4480573f646c8"/>
  </p:sldMasterIdLst>
  <p:sldIdLst>
    <p:sldId xmlns:r="http://schemas.openxmlformats.org/officeDocument/2006/relationships" id="256" r:id="Rf51b6287376b4a90"/>
    <p:sldId xmlns:r="http://schemas.openxmlformats.org/officeDocument/2006/relationships" id="257" r:id="Rf17f8169608f44cf"/>
    <p:sldId xmlns:r="http://schemas.openxmlformats.org/officeDocument/2006/relationships" id="258" r:id="R5179e6b7da4747a2"/>
    <p:sldId xmlns:r="http://schemas.openxmlformats.org/officeDocument/2006/relationships" id="259" r:id="R1cb87a9cd7b843bd"/>
    <p:sldId xmlns:r="http://schemas.openxmlformats.org/officeDocument/2006/relationships" id="260" r:id="R3bdfdf1b4823485b"/>
    <p:sldId xmlns:r="http://schemas.openxmlformats.org/officeDocument/2006/relationships" id="261" r:id="R961935b5d46c494f"/>
    <p:sldId xmlns:r="http://schemas.openxmlformats.org/officeDocument/2006/relationships" id="262" r:id="Rc2b96e27dc2b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4480573f646c8" /><Relationship Type="http://schemas.openxmlformats.org/officeDocument/2006/relationships/slide" Target="/ppt/slides/slide1.xml" Id="Rf51b6287376b4a90" /><Relationship Type="http://schemas.openxmlformats.org/officeDocument/2006/relationships/slide" Target="/ppt/slides/slide2.xml" Id="Rf17f8169608f44cf" /><Relationship Type="http://schemas.openxmlformats.org/officeDocument/2006/relationships/slide" Target="/ppt/slides/slide3.xml" Id="R5179e6b7da4747a2" /><Relationship Type="http://schemas.openxmlformats.org/officeDocument/2006/relationships/slide" Target="/ppt/slides/slide4.xml" Id="R1cb87a9cd7b843bd" /><Relationship Type="http://schemas.openxmlformats.org/officeDocument/2006/relationships/slide" Target="/ppt/slides/slide5.xml" Id="R3bdfdf1b4823485b" /><Relationship Type="http://schemas.openxmlformats.org/officeDocument/2006/relationships/slide" Target="/ppt/slides/slide6.xml" Id="R961935b5d46c494f" /><Relationship Type="http://schemas.openxmlformats.org/officeDocument/2006/relationships/slide" Target="/ppt/slides/slide7.xml" Id="Rc2b96e27dc2b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1e4ed3a21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aa11843e4284" /><Relationship Type="http://schemas.openxmlformats.org/officeDocument/2006/relationships/theme" Target="/ppt/slideMasters/theme/theme1.xml" Id="Ra0d680488482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daa11843e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1bf3291c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584b997ac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91870ed7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83eec350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e5361dec9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ee5cbfc7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aec592a9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WIVELSTAD DAG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917 119 236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