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71221ed6434a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524dee93534671"/>
  </p:sldMasterIdLst>
  <p:sldIdLst>
    <p:sldId xmlns:r="http://schemas.openxmlformats.org/officeDocument/2006/relationships" id="256" r:id="R7703d9a23b024b3d"/>
    <p:sldId xmlns:r="http://schemas.openxmlformats.org/officeDocument/2006/relationships" id="257" r:id="R90897bd390454421"/>
    <p:sldId xmlns:r="http://schemas.openxmlformats.org/officeDocument/2006/relationships" id="258" r:id="R320ecba0c9e74f38"/>
    <p:sldId xmlns:r="http://schemas.openxmlformats.org/officeDocument/2006/relationships" id="259" r:id="Ref487ecf60aa4585"/>
    <p:sldId xmlns:r="http://schemas.openxmlformats.org/officeDocument/2006/relationships" id="260" r:id="R38626066b69a4513"/>
    <p:sldId xmlns:r="http://schemas.openxmlformats.org/officeDocument/2006/relationships" id="261" r:id="R1d23ac3a3a5c4b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524dee93534671" /><Relationship Type="http://schemas.openxmlformats.org/officeDocument/2006/relationships/slide" Target="/ppt/slides/slide1.xml" Id="R7703d9a23b024b3d" /><Relationship Type="http://schemas.openxmlformats.org/officeDocument/2006/relationships/slide" Target="/ppt/slides/slide2.xml" Id="R90897bd390454421" /><Relationship Type="http://schemas.openxmlformats.org/officeDocument/2006/relationships/slide" Target="/ppt/slides/slide3.xml" Id="R320ecba0c9e74f38" /><Relationship Type="http://schemas.openxmlformats.org/officeDocument/2006/relationships/slide" Target="/ppt/slides/slide4.xml" Id="Ref487ecf60aa4585" /><Relationship Type="http://schemas.openxmlformats.org/officeDocument/2006/relationships/slide" Target="/ppt/slides/slide5.xml" Id="R38626066b69a4513" /><Relationship Type="http://schemas.openxmlformats.org/officeDocument/2006/relationships/slide" Target="/ppt/slides/slide6.xml" Id="R1d23ac3a3a5c4b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48fee1bdc841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d0ea37b4149f2" /><Relationship Type="http://schemas.openxmlformats.org/officeDocument/2006/relationships/theme" Target="/ppt/slideMasters/theme/theme1.xml" Id="Rdcf717849b6845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8d0ea37b4149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2d67d49fd49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176a4d45447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8efaaacc04d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900d12e7d4b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4d9f7290a4e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65573fad348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MOXIE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MOXIE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MOXIE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MOXIE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MOXIE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MOXIE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Regus, v/Sommerfuglen Media, Kveldroveien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917 119 473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MOXIE GROUP AS</a:t>
            </a:r>
          </a:p>
        </p:txBody>
      </p:sp>
    </p:spTree>
  </p:cSld>
  <p:clrMapOvr>
    <a:masterClrMapping xmlns:a="http://schemas.openxmlformats.org/drawingml/2006/main"/>
  </p:clrMapOvr>
</p:sld>
</file>